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bookmarkIdSeed="3">
  <p:sldMasterIdLst>
    <p:sldMasterId id="2147483648" r:id="rId4"/>
  </p:sldMasterIdLst>
  <p:notesMasterIdLst>
    <p:notesMasterId r:id="rId14"/>
  </p:notesMasterIdLst>
  <p:sldIdLst>
    <p:sldId id="256" r:id="rId5"/>
    <p:sldId id="269" r:id="rId6"/>
    <p:sldId id="264" r:id="rId7"/>
    <p:sldId id="268" r:id="rId8"/>
    <p:sldId id="270" r:id="rId9"/>
    <p:sldId id="273" r:id="rId10"/>
    <p:sldId id="263" r:id="rId11"/>
    <p:sldId id="271" r:id="rId12"/>
    <p:sldId id="272" r:id="rId13"/>
  </p:sldIdLst>
  <p:sldSz cx="9144000" cy="6858000" type="screen4x3"/>
  <p:notesSz cx="7023100" cy="9309100"/>
  <p:defaultTextStyle>
    <a:defPPr>
      <a:defRPr lang="en-US"/>
    </a:defPPr>
    <a:lvl1pPr algn="l" rtl="0" eaLnBrk="0" fontAlgn="base" hangingPunct="0">
      <a:spcBef>
        <a:spcPct val="0"/>
      </a:spcBef>
      <a:spcAft>
        <a:spcPct val="0"/>
      </a:spcAft>
      <a:defRPr sz="2400" kern="1200">
        <a:solidFill>
          <a:schemeClr val="tx1"/>
        </a:solidFill>
        <a:latin typeface="Times" pitchFamily="125" charset="0"/>
        <a:ea typeface="ヒラギノ角ゴ Pro W3" charset="-128"/>
        <a:cs typeface="+mn-cs"/>
      </a:defRPr>
    </a:lvl1pPr>
    <a:lvl2pPr marL="457200" algn="l" rtl="0" eaLnBrk="0" fontAlgn="base" hangingPunct="0">
      <a:spcBef>
        <a:spcPct val="0"/>
      </a:spcBef>
      <a:spcAft>
        <a:spcPct val="0"/>
      </a:spcAft>
      <a:defRPr sz="2400" kern="1200">
        <a:solidFill>
          <a:schemeClr val="tx1"/>
        </a:solidFill>
        <a:latin typeface="Times" pitchFamily="125" charset="0"/>
        <a:ea typeface="ヒラギノ角ゴ Pro W3" charset="-128"/>
        <a:cs typeface="+mn-cs"/>
      </a:defRPr>
    </a:lvl2pPr>
    <a:lvl3pPr marL="914400" algn="l" rtl="0" eaLnBrk="0" fontAlgn="base" hangingPunct="0">
      <a:spcBef>
        <a:spcPct val="0"/>
      </a:spcBef>
      <a:spcAft>
        <a:spcPct val="0"/>
      </a:spcAft>
      <a:defRPr sz="2400" kern="1200">
        <a:solidFill>
          <a:schemeClr val="tx1"/>
        </a:solidFill>
        <a:latin typeface="Times" pitchFamily="125" charset="0"/>
        <a:ea typeface="ヒラギノ角ゴ Pro W3" charset="-128"/>
        <a:cs typeface="+mn-cs"/>
      </a:defRPr>
    </a:lvl3pPr>
    <a:lvl4pPr marL="1371600" algn="l" rtl="0" eaLnBrk="0" fontAlgn="base" hangingPunct="0">
      <a:spcBef>
        <a:spcPct val="0"/>
      </a:spcBef>
      <a:spcAft>
        <a:spcPct val="0"/>
      </a:spcAft>
      <a:defRPr sz="2400" kern="1200">
        <a:solidFill>
          <a:schemeClr val="tx1"/>
        </a:solidFill>
        <a:latin typeface="Times" pitchFamily="125" charset="0"/>
        <a:ea typeface="ヒラギノ角ゴ Pro W3" charset="-128"/>
        <a:cs typeface="+mn-cs"/>
      </a:defRPr>
    </a:lvl4pPr>
    <a:lvl5pPr marL="1828800" algn="l" rtl="0" eaLnBrk="0" fontAlgn="base" hangingPunct="0">
      <a:spcBef>
        <a:spcPct val="0"/>
      </a:spcBef>
      <a:spcAft>
        <a:spcPct val="0"/>
      </a:spcAft>
      <a:defRPr sz="2400" kern="1200">
        <a:solidFill>
          <a:schemeClr val="tx1"/>
        </a:solidFill>
        <a:latin typeface="Times" pitchFamily="125" charset="0"/>
        <a:ea typeface="ヒラギノ角ゴ Pro W3" charset="-128"/>
        <a:cs typeface="+mn-cs"/>
      </a:defRPr>
    </a:lvl5pPr>
    <a:lvl6pPr marL="2286000" algn="l" defTabSz="914400" rtl="0" eaLnBrk="1" latinLnBrk="0" hangingPunct="1">
      <a:defRPr sz="2400" kern="1200">
        <a:solidFill>
          <a:schemeClr val="tx1"/>
        </a:solidFill>
        <a:latin typeface="Times" pitchFamily="125" charset="0"/>
        <a:ea typeface="ヒラギノ角ゴ Pro W3" charset="-128"/>
        <a:cs typeface="+mn-cs"/>
      </a:defRPr>
    </a:lvl6pPr>
    <a:lvl7pPr marL="2743200" algn="l" defTabSz="914400" rtl="0" eaLnBrk="1" latinLnBrk="0" hangingPunct="1">
      <a:defRPr sz="2400" kern="1200">
        <a:solidFill>
          <a:schemeClr val="tx1"/>
        </a:solidFill>
        <a:latin typeface="Times" pitchFamily="125" charset="0"/>
        <a:ea typeface="ヒラギノ角ゴ Pro W3" charset="-128"/>
        <a:cs typeface="+mn-cs"/>
      </a:defRPr>
    </a:lvl7pPr>
    <a:lvl8pPr marL="3200400" algn="l" defTabSz="914400" rtl="0" eaLnBrk="1" latinLnBrk="0" hangingPunct="1">
      <a:defRPr sz="2400" kern="1200">
        <a:solidFill>
          <a:schemeClr val="tx1"/>
        </a:solidFill>
        <a:latin typeface="Times" pitchFamily="125" charset="0"/>
        <a:ea typeface="ヒラギノ角ゴ Pro W3" charset="-128"/>
        <a:cs typeface="+mn-cs"/>
      </a:defRPr>
    </a:lvl8pPr>
    <a:lvl9pPr marL="3657600" algn="l" defTabSz="914400" rtl="0" eaLnBrk="1" latinLnBrk="0" hangingPunct="1">
      <a:defRPr sz="2400" kern="1200">
        <a:solidFill>
          <a:schemeClr val="tx1"/>
        </a:solidFill>
        <a:latin typeface="Times" pitchFamily="125" charset="0"/>
        <a:ea typeface="ヒラギノ角ゴ Pro W3"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BCB1D"/>
    <a:srgbClr val="FD7016"/>
    <a:srgbClr val="0D2775"/>
    <a:srgbClr val="FECB00"/>
    <a:srgbClr val="FF7000"/>
    <a:srgbClr val="E00034"/>
    <a:srgbClr val="C500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6EBB0C-6F3F-41C1-AD27-0CEC3F75826C}" v="4" dt="2022-07-01T16:58:53.2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7" autoAdjust="0"/>
    <p:restoredTop sz="94660"/>
  </p:normalViewPr>
  <p:slideViewPr>
    <p:cSldViewPr>
      <p:cViewPr varScale="1">
        <p:scale>
          <a:sx n="100" d="100"/>
          <a:sy n="100" d="100"/>
        </p:scale>
        <p:origin x="121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ffe, Tim" userId="02925379-522e-46ef-80ff-8527b2c92c82" providerId="ADAL" clId="{B56EBB0C-6F3F-41C1-AD27-0CEC3F75826C}"/>
    <pc:docChg chg="custSel modSld">
      <pc:chgData name="Steffe, Tim" userId="02925379-522e-46ef-80ff-8527b2c92c82" providerId="ADAL" clId="{B56EBB0C-6F3F-41C1-AD27-0CEC3F75826C}" dt="2022-07-01T16:58:55.043" v="30" actId="478"/>
      <pc:docMkLst>
        <pc:docMk/>
      </pc:docMkLst>
      <pc:sldChg chg="modSp mod">
        <pc:chgData name="Steffe, Tim" userId="02925379-522e-46ef-80ff-8527b2c92c82" providerId="ADAL" clId="{B56EBB0C-6F3F-41C1-AD27-0CEC3F75826C}" dt="2022-07-01T16:56:46.144" v="22" actId="6549"/>
        <pc:sldMkLst>
          <pc:docMk/>
          <pc:sldMk cId="0" sldId="256"/>
        </pc:sldMkLst>
        <pc:spChg chg="mod">
          <ac:chgData name="Steffe, Tim" userId="02925379-522e-46ef-80ff-8527b2c92c82" providerId="ADAL" clId="{B56EBB0C-6F3F-41C1-AD27-0CEC3F75826C}" dt="2022-07-01T16:56:46.144" v="22" actId="6549"/>
          <ac:spMkLst>
            <pc:docMk/>
            <pc:sldMk cId="0" sldId="256"/>
            <ac:spMk id="3074" creationId="{00000000-0000-0000-0000-000000000000}"/>
          </ac:spMkLst>
        </pc:spChg>
      </pc:sldChg>
      <pc:sldChg chg="addSp delSp modSp mod">
        <pc:chgData name="Steffe, Tim" userId="02925379-522e-46ef-80ff-8527b2c92c82" providerId="ADAL" clId="{B56EBB0C-6F3F-41C1-AD27-0CEC3F75826C}" dt="2022-07-01T16:58:55.043" v="30" actId="478"/>
        <pc:sldMkLst>
          <pc:docMk/>
          <pc:sldMk cId="1438119150" sldId="269"/>
        </pc:sldMkLst>
        <pc:spChg chg="del mod">
          <ac:chgData name="Steffe, Tim" userId="02925379-522e-46ef-80ff-8527b2c92c82" providerId="ADAL" clId="{B56EBB0C-6F3F-41C1-AD27-0CEC3F75826C}" dt="2022-07-01T16:58:44.803" v="27" actId="22"/>
          <ac:spMkLst>
            <pc:docMk/>
            <pc:sldMk cId="1438119150" sldId="269"/>
            <ac:spMk id="3" creationId="{8A9A1019-AB3F-4DF7-AD20-CF300470B407}"/>
          </ac:spMkLst>
        </pc:spChg>
        <pc:spChg chg="add del">
          <ac:chgData name="Steffe, Tim" userId="02925379-522e-46ef-80ff-8527b2c92c82" providerId="ADAL" clId="{B56EBB0C-6F3F-41C1-AD27-0CEC3F75826C}" dt="2022-07-01T16:57:52.416" v="25"/>
          <ac:spMkLst>
            <pc:docMk/>
            <pc:sldMk cId="1438119150" sldId="269"/>
            <ac:spMk id="4" creationId="{42CAD6F3-CA3B-4087-94EC-175AC3AE296D}"/>
          </ac:spMkLst>
        </pc:spChg>
        <pc:spChg chg="add del">
          <ac:chgData name="Steffe, Tim" userId="02925379-522e-46ef-80ff-8527b2c92c82" providerId="ADAL" clId="{B56EBB0C-6F3F-41C1-AD27-0CEC3F75826C}" dt="2022-07-01T16:57:52.416" v="25"/>
          <ac:spMkLst>
            <pc:docMk/>
            <pc:sldMk cId="1438119150" sldId="269"/>
            <ac:spMk id="5" creationId="{FC8FD843-6525-4EAF-A8B6-CBA4251D2DA5}"/>
          </ac:spMkLst>
        </pc:spChg>
        <pc:picChg chg="add mod ord">
          <ac:chgData name="Steffe, Tim" userId="02925379-522e-46ef-80ff-8527b2c92c82" providerId="ADAL" clId="{B56EBB0C-6F3F-41C1-AD27-0CEC3F75826C}" dt="2022-07-01T16:58:53.286" v="29" actId="14100"/>
          <ac:picMkLst>
            <pc:docMk/>
            <pc:sldMk cId="1438119150" sldId="269"/>
            <ac:picMk id="7" creationId="{2651391F-3F72-4E5A-8856-4DFF3EC2122C}"/>
          </ac:picMkLst>
        </pc:picChg>
        <pc:picChg chg="del mod">
          <ac:chgData name="Steffe, Tim" userId="02925379-522e-46ef-80ff-8527b2c92c82" providerId="ADAL" clId="{B56EBB0C-6F3F-41C1-AD27-0CEC3F75826C}" dt="2022-07-01T16:58:55.043" v="30" actId="478"/>
          <ac:picMkLst>
            <pc:docMk/>
            <pc:sldMk cId="1438119150" sldId="269"/>
            <ac:picMk id="8" creationId="{C681FC04-E400-4B0E-A1F2-2CB13D628355}"/>
          </ac:picMkLst>
        </pc:picChg>
        <pc:picChg chg="add del">
          <ac:chgData name="Steffe, Tim" userId="02925379-522e-46ef-80ff-8527b2c92c82" providerId="ADAL" clId="{B56EBB0C-6F3F-41C1-AD27-0CEC3F75826C}" dt="2022-07-01T16:57:52.416" v="25"/>
          <ac:picMkLst>
            <pc:docMk/>
            <pc:sldMk cId="1438119150" sldId="269"/>
            <ac:picMk id="1025" creationId="{D357C954-3F85-420A-9C2E-1B09F88184C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defRPr sz="1200">
                <a:latin typeface="Times" pitchFamily="-110" charset="0"/>
                <a:ea typeface="+mn-ea"/>
                <a:cs typeface="+mn-cs"/>
              </a:defRPr>
            </a:lvl1pPr>
          </a:lstStyle>
          <a:p>
            <a:pPr>
              <a:defRPr/>
            </a:pPr>
            <a:endParaRPr lang="en-US"/>
          </a:p>
        </p:txBody>
      </p:sp>
      <p:sp>
        <p:nvSpPr>
          <p:cNvPr id="4099" name="Rectangle 3"/>
          <p:cNvSpPr>
            <a:spLocks noGrp="1" noChangeArrowheads="1"/>
          </p:cNvSpPr>
          <p:nvPr>
            <p:ph type="dt" idx="1"/>
          </p:nvPr>
        </p:nvSpPr>
        <p:spPr bwMode="auto">
          <a:xfrm>
            <a:off x="3979757"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a:defRPr sz="1200">
                <a:latin typeface="Times" pitchFamily="-110" charset="0"/>
                <a:ea typeface="+mn-ea"/>
                <a:cs typeface="+mn-cs"/>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36414" y="4421823"/>
            <a:ext cx="5150273" cy="418909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843645"/>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defRPr sz="1200">
                <a:latin typeface="Times" pitchFamily="-110" charset="0"/>
                <a:ea typeface="+mn-ea"/>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9757" y="8843645"/>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a:defRPr sz="1200">
                <a:ea typeface="Geneva" pitchFamily="125" charset="-128"/>
              </a:defRPr>
            </a:lvl1pPr>
          </a:lstStyle>
          <a:p>
            <a:pPr>
              <a:defRPr/>
            </a:pPr>
            <a:fld id="{F0DDDBCB-01EC-4689-B062-6F978962BCC0}" type="slidenum">
              <a:rPr lang="en-US" altLang="en-US"/>
              <a:pPr>
                <a:defRPr/>
              </a:pPr>
              <a:t>‹#›</a:t>
            </a:fld>
            <a:endParaRPr lang="en-US" altLang="en-US"/>
          </a:p>
        </p:txBody>
      </p:sp>
    </p:spTree>
    <p:extLst>
      <p:ext uri="{BB962C8B-B14F-4D97-AF65-F5344CB8AC3E}">
        <p14:creationId xmlns:p14="http://schemas.microsoft.com/office/powerpoint/2010/main" val="13317772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10" charset="0"/>
        <a:ea typeface="ヒラギノ角ゴ Pro W3" charset="0"/>
        <a:cs typeface="Geneva" pitchFamily="-110" charset="-128"/>
      </a:defRPr>
    </a:lvl1pPr>
    <a:lvl2pPr marL="457200" algn="l" rtl="0" eaLnBrk="0" fontAlgn="base" hangingPunct="0">
      <a:spcBef>
        <a:spcPct val="30000"/>
      </a:spcBef>
      <a:spcAft>
        <a:spcPct val="0"/>
      </a:spcAft>
      <a:defRPr sz="1200" kern="1200">
        <a:solidFill>
          <a:schemeClr val="tx1"/>
        </a:solidFill>
        <a:latin typeface="Times" pitchFamily="-110" charset="0"/>
        <a:ea typeface="Geneva" pitchFamily="-110" charset="-128"/>
        <a:cs typeface="Geneva" charset="0"/>
      </a:defRPr>
    </a:lvl2pPr>
    <a:lvl3pPr marL="914400" algn="l" rtl="0" eaLnBrk="0" fontAlgn="base" hangingPunct="0">
      <a:spcBef>
        <a:spcPct val="30000"/>
      </a:spcBef>
      <a:spcAft>
        <a:spcPct val="0"/>
      </a:spcAft>
      <a:defRPr sz="1200" kern="1200">
        <a:solidFill>
          <a:schemeClr val="tx1"/>
        </a:solidFill>
        <a:latin typeface="Times" pitchFamily="-110" charset="0"/>
        <a:ea typeface="Geneva" pitchFamily="-110" charset="-128"/>
        <a:cs typeface="Geneva" charset="0"/>
      </a:defRPr>
    </a:lvl3pPr>
    <a:lvl4pPr marL="1371600" algn="l" rtl="0" eaLnBrk="0" fontAlgn="base" hangingPunct="0">
      <a:spcBef>
        <a:spcPct val="30000"/>
      </a:spcBef>
      <a:spcAft>
        <a:spcPct val="0"/>
      </a:spcAft>
      <a:defRPr sz="1200" kern="1200">
        <a:solidFill>
          <a:schemeClr val="tx1"/>
        </a:solidFill>
        <a:latin typeface="Times" pitchFamily="-110" charset="0"/>
        <a:ea typeface="Geneva" pitchFamily="-110" charset="-128"/>
        <a:cs typeface="Geneva" charset="0"/>
      </a:defRPr>
    </a:lvl4pPr>
    <a:lvl5pPr marL="1828800" algn="l" rtl="0" eaLnBrk="0" fontAlgn="base" hangingPunct="0">
      <a:spcBef>
        <a:spcPct val="30000"/>
      </a:spcBef>
      <a:spcAft>
        <a:spcPct val="0"/>
      </a:spcAft>
      <a:defRPr sz="1200" kern="1200">
        <a:solidFill>
          <a:schemeClr val="tx1"/>
        </a:solidFill>
        <a:latin typeface="Times" pitchFamily="-110" charset="0"/>
        <a:ea typeface="Geneva" pitchFamily="-110" charset="-128"/>
        <a:cs typeface="Geneva"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a:spLocks noChangeArrowheads="1"/>
          </p:cNvSpPr>
          <p:nvPr userDrawn="1"/>
        </p:nvSpPr>
        <p:spPr bwMode="auto">
          <a:xfrm>
            <a:off x="3048000" y="0"/>
            <a:ext cx="6096000" cy="6858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pitchFamily="125" charset="0"/>
                <a:ea typeface="ヒラギノ角ゴ Pro W3" charset="-128"/>
              </a:defRPr>
            </a:lvl1pPr>
            <a:lvl2pPr marL="742950" indent="-285750">
              <a:defRPr sz="2400">
                <a:solidFill>
                  <a:schemeClr val="tx1"/>
                </a:solidFill>
                <a:latin typeface="Times" pitchFamily="125" charset="0"/>
                <a:ea typeface="ヒラギノ角ゴ Pro W3" charset="-128"/>
              </a:defRPr>
            </a:lvl2pPr>
            <a:lvl3pPr marL="1143000" indent="-228600">
              <a:defRPr sz="2400">
                <a:solidFill>
                  <a:schemeClr val="tx1"/>
                </a:solidFill>
                <a:latin typeface="Times" pitchFamily="125" charset="0"/>
                <a:ea typeface="ヒラギノ角ゴ Pro W3" charset="-128"/>
              </a:defRPr>
            </a:lvl3pPr>
            <a:lvl4pPr marL="1600200" indent="-228600">
              <a:defRPr sz="2400">
                <a:solidFill>
                  <a:schemeClr val="tx1"/>
                </a:solidFill>
                <a:latin typeface="Times" pitchFamily="125" charset="0"/>
                <a:ea typeface="ヒラギノ角ゴ Pro W3" charset="-128"/>
              </a:defRPr>
            </a:lvl4pPr>
            <a:lvl5pPr marL="2057400" indent="-228600">
              <a:defRPr sz="2400">
                <a:solidFill>
                  <a:schemeClr val="tx1"/>
                </a:solidFill>
                <a:latin typeface="Times" pitchFamily="125" charset="0"/>
                <a:ea typeface="ヒラギノ角ゴ Pro W3" charset="-128"/>
              </a:defRPr>
            </a:lvl5pPr>
            <a:lvl6pPr marL="2514600" indent="-228600" eaLnBrk="0" fontAlgn="base" hangingPunct="0">
              <a:spcBef>
                <a:spcPct val="0"/>
              </a:spcBef>
              <a:spcAft>
                <a:spcPct val="0"/>
              </a:spcAft>
              <a:defRPr sz="2400">
                <a:solidFill>
                  <a:schemeClr val="tx1"/>
                </a:solidFill>
                <a:latin typeface="Times" pitchFamily="125" charset="0"/>
                <a:ea typeface="ヒラギノ角ゴ Pro W3" charset="-128"/>
              </a:defRPr>
            </a:lvl6pPr>
            <a:lvl7pPr marL="2971800" indent="-228600" eaLnBrk="0" fontAlgn="base" hangingPunct="0">
              <a:spcBef>
                <a:spcPct val="0"/>
              </a:spcBef>
              <a:spcAft>
                <a:spcPct val="0"/>
              </a:spcAft>
              <a:defRPr sz="2400">
                <a:solidFill>
                  <a:schemeClr val="tx1"/>
                </a:solidFill>
                <a:latin typeface="Times" pitchFamily="125" charset="0"/>
                <a:ea typeface="ヒラギノ角ゴ Pro W3" charset="-128"/>
              </a:defRPr>
            </a:lvl7pPr>
            <a:lvl8pPr marL="3429000" indent="-228600" eaLnBrk="0" fontAlgn="base" hangingPunct="0">
              <a:spcBef>
                <a:spcPct val="0"/>
              </a:spcBef>
              <a:spcAft>
                <a:spcPct val="0"/>
              </a:spcAft>
              <a:defRPr sz="2400">
                <a:solidFill>
                  <a:schemeClr val="tx1"/>
                </a:solidFill>
                <a:latin typeface="Times" pitchFamily="125" charset="0"/>
                <a:ea typeface="ヒラギノ角ゴ Pro W3" charset="-128"/>
              </a:defRPr>
            </a:lvl8pPr>
            <a:lvl9pPr marL="3886200" indent="-228600" eaLnBrk="0" fontAlgn="base" hangingPunct="0">
              <a:spcBef>
                <a:spcPct val="0"/>
              </a:spcBef>
              <a:spcAft>
                <a:spcPct val="0"/>
              </a:spcAft>
              <a:defRPr sz="2400">
                <a:solidFill>
                  <a:schemeClr val="tx1"/>
                </a:solidFill>
                <a:latin typeface="Times" pitchFamily="125" charset="0"/>
                <a:ea typeface="ヒラギノ角ゴ Pro W3" charset="-128"/>
              </a:defRPr>
            </a:lvl9pPr>
          </a:lstStyle>
          <a:p>
            <a:pPr>
              <a:defRPr/>
            </a:pPr>
            <a:endParaRPr lang="en-US" altLang="en-US"/>
          </a:p>
        </p:txBody>
      </p:sp>
      <p:sp>
        <p:nvSpPr>
          <p:cNvPr id="5" name="Rectangle 7"/>
          <p:cNvSpPr>
            <a:spLocks noChangeArrowheads="1"/>
          </p:cNvSpPr>
          <p:nvPr userDrawn="1"/>
        </p:nvSpPr>
        <p:spPr bwMode="auto">
          <a:xfrm>
            <a:off x="2819400" y="0"/>
            <a:ext cx="609600" cy="685800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pitchFamily="125" charset="0"/>
                <a:ea typeface="ヒラギノ角ゴ Pro W3" charset="-128"/>
              </a:defRPr>
            </a:lvl1pPr>
            <a:lvl2pPr marL="742950" indent="-285750">
              <a:defRPr sz="2400">
                <a:solidFill>
                  <a:schemeClr val="tx1"/>
                </a:solidFill>
                <a:latin typeface="Times" pitchFamily="125" charset="0"/>
                <a:ea typeface="ヒラギノ角ゴ Pro W3" charset="-128"/>
              </a:defRPr>
            </a:lvl2pPr>
            <a:lvl3pPr marL="1143000" indent="-228600">
              <a:defRPr sz="2400">
                <a:solidFill>
                  <a:schemeClr val="tx1"/>
                </a:solidFill>
                <a:latin typeface="Times" pitchFamily="125" charset="0"/>
                <a:ea typeface="ヒラギノ角ゴ Pro W3" charset="-128"/>
              </a:defRPr>
            </a:lvl3pPr>
            <a:lvl4pPr marL="1600200" indent="-228600">
              <a:defRPr sz="2400">
                <a:solidFill>
                  <a:schemeClr val="tx1"/>
                </a:solidFill>
                <a:latin typeface="Times" pitchFamily="125" charset="0"/>
                <a:ea typeface="ヒラギノ角ゴ Pro W3" charset="-128"/>
              </a:defRPr>
            </a:lvl4pPr>
            <a:lvl5pPr marL="2057400" indent="-228600">
              <a:defRPr sz="2400">
                <a:solidFill>
                  <a:schemeClr val="tx1"/>
                </a:solidFill>
                <a:latin typeface="Times" pitchFamily="125" charset="0"/>
                <a:ea typeface="ヒラギノ角ゴ Pro W3" charset="-128"/>
              </a:defRPr>
            </a:lvl5pPr>
            <a:lvl6pPr marL="2514600" indent="-228600" eaLnBrk="0" fontAlgn="base" hangingPunct="0">
              <a:spcBef>
                <a:spcPct val="0"/>
              </a:spcBef>
              <a:spcAft>
                <a:spcPct val="0"/>
              </a:spcAft>
              <a:defRPr sz="2400">
                <a:solidFill>
                  <a:schemeClr val="tx1"/>
                </a:solidFill>
                <a:latin typeface="Times" pitchFamily="125" charset="0"/>
                <a:ea typeface="ヒラギノ角ゴ Pro W3" charset="-128"/>
              </a:defRPr>
            </a:lvl6pPr>
            <a:lvl7pPr marL="2971800" indent="-228600" eaLnBrk="0" fontAlgn="base" hangingPunct="0">
              <a:spcBef>
                <a:spcPct val="0"/>
              </a:spcBef>
              <a:spcAft>
                <a:spcPct val="0"/>
              </a:spcAft>
              <a:defRPr sz="2400">
                <a:solidFill>
                  <a:schemeClr val="tx1"/>
                </a:solidFill>
                <a:latin typeface="Times" pitchFamily="125" charset="0"/>
                <a:ea typeface="ヒラギノ角ゴ Pro W3" charset="-128"/>
              </a:defRPr>
            </a:lvl7pPr>
            <a:lvl8pPr marL="3429000" indent="-228600" eaLnBrk="0" fontAlgn="base" hangingPunct="0">
              <a:spcBef>
                <a:spcPct val="0"/>
              </a:spcBef>
              <a:spcAft>
                <a:spcPct val="0"/>
              </a:spcAft>
              <a:defRPr sz="2400">
                <a:solidFill>
                  <a:schemeClr val="tx1"/>
                </a:solidFill>
                <a:latin typeface="Times" pitchFamily="125" charset="0"/>
                <a:ea typeface="ヒラギノ角ゴ Pro W3" charset="-128"/>
              </a:defRPr>
            </a:lvl8pPr>
            <a:lvl9pPr marL="3886200" indent="-228600" eaLnBrk="0" fontAlgn="base" hangingPunct="0">
              <a:spcBef>
                <a:spcPct val="0"/>
              </a:spcBef>
              <a:spcAft>
                <a:spcPct val="0"/>
              </a:spcAft>
              <a:defRPr sz="2400">
                <a:solidFill>
                  <a:schemeClr val="tx1"/>
                </a:solidFill>
                <a:latin typeface="Times" pitchFamily="125" charset="0"/>
                <a:ea typeface="ヒラギノ角ゴ Pro W3" charset="-128"/>
              </a:defRPr>
            </a:lvl9pPr>
          </a:lstStyle>
          <a:p>
            <a:pPr>
              <a:defRPr/>
            </a:pPr>
            <a:endParaRPr lang="en-US" altLang="en-US"/>
          </a:p>
        </p:txBody>
      </p:sp>
      <p:pic>
        <p:nvPicPr>
          <p:cNvPr id="6" name="Picture 9" descr="MLH_4C_Tag_STANDARD.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75" y="2459038"/>
            <a:ext cx="2816225"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Rectangle 2"/>
          <p:cNvSpPr>
            <a:spLocks noGrp="1" noChangeArrowheads="1"/>
          </p:cNvSpPr>
          <p:nvPr>
            <p:ph type="ctrTitle"/>
          </p:nvPr>
        </p:nvSpPr>
        <p:spPr>
          <a:xfrm>
            <a:off x="3733800" y="2819400"/>
            <a:ext cx="5105400" cy="990600"/>
          </a:xfrm>
        </p:spPr>
        <p:txBody>
          <a:bodyPr anchor="t"/>
          <a:lstStyle>
            <a:lvl1pPr>
              <a:defRPr sz="2800">
                <a:solidFill>
                  <a:schemeClr val="bg1"/>
                </a:solidFill>
              </a:defRPr>
            </a:lvl1pPr>
          </a:lstStyle>
          <a:p>
            <a:r>
              <a:rPr lang="en-US"/>
              <a:t>Click to edit Master title style</a:t>
            </a:r>
          </a:p>
        </p:txBody>
      </p:sp>
      <p:sp>
        <p:nvSpPr>
          <p:cNvPr id="5123" name="Rectangle 3"/>
          <p:cNvSpPr>
            <a:spLocks noGrp="1" noChangeArrowheads="1"/>
          </p:cNvSpPr>
          <p:nvPr>
            <p:ph type="subTitle" idx="1"/>
          </p:nvPr>
        </p:nvSpPr>
        <p:spPr>
          <a:xfrm>
            <a:off x="3733800" y="3886200"/>
            <a:ext cx="4495800" cy="1752600"/>
          </a:xfrm>
        </p:spPr>
        <p:txBody>
          <a:bodyPr/>
          <a:lstStyle>
            <a:lvl1pPr marL="0" indent="0">
              <a:buFontTx/>
              <a:buNone/>
              <a:defRPr>
                <a:solidFill>
                  <a:schemeClr val="bg1"/>
                </a:solidFill>
              </a:defRPr>
            </a:lvl1pPr>
          </a:lstStyle>
          <a:p>
            <a:r>
              <a:rPr lang="en-US"/>
              <a:t>Click to edit Master subtitle style</a:t>
            </a:r>
          </a:p>
        </p:txBody>
      </p:sp>
    </p:spTree>
    <p:extLst>
      <p:ext uri="{BB962C8B-B14F-4D97-AF65-F5344CB8AC3E}">
        <p14:creationId xmlns:p14="http://schemas.microsoft.com/office/powerpoint/2010/main" val="833071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ABFC78BC-F9CF-4831-B3E2-C3225D30A56B}" type="slidenum">
              <a:rPr lang="en-US" altLang="en-US"/>
              <a:pPr>
                <a:defRPr/>
              </a:pPr>
              <a:t>‹#›</a:t>
            </a:fld>
            <a:endParaRPr lang="en-US" altLang="en-US"/>
          </a:p>
        </p:txBody>
      </p:sp>
      <p:sp>
        <p:nvSpPr>
          <p:cNvPr id="8" name="Text Placeholder 6"/>
          <p:cNvSpPr>
            <a:spLocks noGrp="1"/>
          </p:cNvSpPr>
          <p:nvPr>
            <p:ph type="body" sz="quarter" idx="12" hasCustomPrompt="1"/>
          </p:nvPr>
        </p:nvSpPr>
        <p:spPr>
          <a:xfrm>
            <a:off x="685800" y="152400"/>
            <a:ext cx="4800600" cy="304800"/>
          </a:xfrm>
        </p:spPr>
        <p:txBody>
          <a:bodyPr/>
          <a:lstStyle>
            <a:lvl1pPr marL="0" indent="0">
              <a:buNone/>
              <a:defRPr sz="1200" b="1" i="0" cap="all" baseline="0">
                <a:solidFill>
                  <a:schemeClr val="bg1"/>
                </a:solidFill>
                <a:latin typeface="Arial Narrow" panose="020B0606020202030204" pitchFamily="34" charset="0"/>
              </a:defRPr>
            </a:lvl1pPr>
          </a:lstStyle>
          <a:p>
            <a:pPr lvl="0"/>
            <a:r>
              <a:rPr lang="en-US" dirty="0"/>
              <a:t>Section title or header</a:t>
            </a:r>
          </a:p>
        </p:txBody>
      </p:sp>
    </p:spTree>
    <p:extLst>
      <p:ext uri="{BB962C8B-B14F-4D97-AF65-F5344CB8AC3E}">
        <p14:creationId xmlns:p14="http://schemas.microsoft.com/office/powerpoint/2010/main" val="954640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105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105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E5A36765-D257-4FCC-A496-6C3953B8BA48}" type="slidenum">
              <a:rPr lang="en-US" altLang="en-US"/>
              <a:pPr>
                <a:defRPr/>
              </a:pPr>
              <a:t>‹#›</a:t>
            </a:fld>
            <a:endParaRPr lang="en-US" altLang="en-US"/>
          </a:p>
        </p:txBody>
      </p:sp>
      <p:sp>
        <p:nvSpPr>
          <p:cNvPr id="8" name="Text Placeholder 6"/>
          <p:cNvSpPr>
            <a:spLocks noGrp="1"/>
          </p:cNvSpPr>
          <p:nvPr>
            <p:ph type="body" sz="quarter" idx="12" hasCustomPrompt="1"/>
          </p:nvPr>
        </p:nvSpPr>
        <p:spPr>
          <a:xfrm>
            <a:off x="685800" y="152400"/>
            <a:ext cx="4800600" cy="304800"/>
          </a:xfrm>
        </p:spPr>
        <p:txBody>
          <a:bodyPr/>
          <a:lstStyle>
            <a:lvl1pPr marL="0" indent="0">
              <a:buNone/>
              <a:defRPr sz="1200" b="1" i="0" cap="all" baseline="0">
                <a:solidFill>
                  <a:schemeClr val="bg1"/>
                </a:solidFill>
                <a:latin typeface="Arial Narrow" panose="020B0606020202030204" pitchFamily="34" charset="0"/>
              </a:defRPr>
            </a:lvl1pPr>
          </a:lstStyle>
          <a:p>
            <a:pPr lvl="0"/>
            <a:r>
              <a:rPr lang="en-US" dirty="0"/>
              <a:t>Section title or header</a:t>
            </a:r>
          </a:p>
        </p:txBody>
      </p:sp>
    </p:spTree>
    <p:extLst>
      <p:ext uri="{BB962C8B-B14F-4D97-AF65-F5344CB8AC3E}">
        <p14:creationId xmlns:p14="http://schemas.microsoft.com/office/powerpoint/2010/main" val="1082451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F61F01E9-226D-4BB6-ABD6-145C4EDE3333}" type="slidenum">
              <a:rPr lang="en-US" altLang="en-US"/>
              <a:pPr>
                <a:defRPr/>
              </a:pPr>
              <a:t>‹#›</a:t>
            </a:fld>
            <a:endParaRPr lang="en-US" altLang="en-US"/>
          </a:p>
        </p:txBody>
      </p:sp>
      <p:sp>
        <p:nvSpPr>
          <p:cNvPr id="7" name="Text Placeholder 6"/>
          <p:cNvSpPr>
            <a:spLocks noGrp="1"/>
          </p:cNvSpPr>
          <p:nvPr>
            <p:ph type="body" sz="quarter" idx="12" hasCustomPrompt="1"/>
          </p:nvPr>
        </p:nvSpPr>
        <p:spPr>
          <a:xfrm>
            <a:off x="685800" y="152400"/>
            <a:ext cx="4800600" cy="304800"/>
          </a:xfrm>
        </p:spPr>
        <p:txBody>
          <a:bodyPr/>
          <a:lstStyle>
            <a:lvl1pPr marL="0" indent="0">
              <a:buNone/>
              <a:defRPr sz="1200" b="1" i="0" cap="all" baseline="0">
                <a:solidFill>
                  <a:schemeClr val="bg1"/>
                </a:solidFill>
                <a:latin typeface="Arial Narrow" panose="020B0606020202030204" pitchFamily="34" charset="0"/>
              </a:defRPr>
            </a:lvl1pPr>
          </a:lstStyle>
          <a:p>
            <a:pPr lvl="0"/>
            <a:r>
              <a:rPr lang="en-US" dirty="0"/>
              <a:t>Section title or header</a:t>
            </a:r>
          </a:p>
        </p:txBody>
      </p:sp>
    </p:spTree>
    <p:extLst>
      <p:ext uri="{BB962C8B-B14F-4D97-AF65-F5344CB8AC3E}">
        <p14:creationId xmlns:p14="http://schemas.microsoft.com/office/powerpoint/2010/main" val="3820206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F6A90169-1DAF-48B5-AD89-235B61AB81A7}" type="slidenum">
              <a:rPr lang="en-US" altLang="en-US"/>
              <a:pPr>
                <a:defRPr/>
              </a:pPr>
              <a:t>‹#›</a:t>
            </a:fld>
            <a:endParaRPr lang="en-US" altLang="en-US"/>
          </a:p>
        </p:txBody>
      </p:sp>
    </p:spTree>
    <p:extLst>
      <p:ext uri="{BB962C8B-B14F-4D97-AF65-F5344CB8AC3E}">
        <p14:creationId xmlns:p14="http://schemas.microsoft.com/office/powerpoint/2010/main" val="3259908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9BFC0842-948C-4BBD-9C89-173E5E3AA9B2}" type="slidenum">
              <a:rPr lang="en-US" altLang="en-US"/>
              <a:pPr>
                <a:defRPr/>
              </a:pPr>
              <a:t>‹#›</a:t>
            </a:fld>
            <a:endParaRPr lang="en-US" altLang="en-US"/>
          </a:p>
        </p:txBody>
      </p:sp>
      <p:sp>
        <p:nvSpPr>
          <p:cNvPr id="9" name="Text Placeholder 6"/>
          <p:cNvSpPr>
            <a:spLocks noGrp="1"/>
          </p:cNvSpPr>
          <p:nvPr>
            <p:ph type="body" sz="quarter" idx="12" hasCustomPrompt="1"/>
          </p:nvPr>
        </p:nvSpPr>
        <p:spPr>
          <a:xfrm>
            <a:off x="685800" y="152400"/>
            <a:ext cx="4800600" cy="304800"/>
          </a:xfrm>
        </p:spPr>
        <p:txBody>
          <a:bodyPr/>
          <a:lstStyle>
            <a:lvl1pPr marL="0" indent="0">
              <a:buNone/>
              <a:defRPr sz="1200" b="1" i="0" cap="all" baseline="0">
                <a:solidFill>
                  <a:schemeClr val="bg1"/>
                </a:solidFill>
                <a:latin typeface="Arial Narrow" panose="020B0606020202030204" pitchFamily="34" charset="0"/>
              </a:defRPr>
            </a:lvl1pPr>
          </a:lstStyle>
          <a:p>
            <a:pPr lvl="0"/>
            <a:r>
              <a:rPr lang="en-US" dirty="0"/>
              <a:t>Section title or header</a:t>
            </a:r>
          </a:p>
        </p:txBody>
      </p:sp>
    </p:spTree>
    <p:extLst>
      <p:ext uri="{BB962C8B-B14F-4D97-AF65-F5344CB8AC3E}">
        <p14:creationId xmlns:p14="http://schemas.microsoft.com/office/powerpoint/2010/main" val="362150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EC545A3D-AC12-422D-A9BA-FCC927C0D2F3}" type="slidenum">
              <a:rPr lang="en-US" altLang="en-US"/>
              <a:pPr>
                <a:defRPr/>
              </a:pPr>
              <a:t>‹#›</a:t>
            </a:fld>
            <a:endParaRPr lang="en-US" altLang="en-US"/>
          </a:p>
        </p:txBody>
      </p:sp>
      <p:sp>
        <p:nvSpPr>
          <p:cNvPr id="11" name="Text Placeholder 6"/>
          <p:cNvSpPr>
            <a:spLocks noGrp="1"/>
          </p:cNvSpPr>
          <p:nvPr>
            <p:ph type="body" sz="quarter" idx="12" hasCustomPrompt="1"/>
          </p:nvPr>
        </p:nvSpPr>
        <p:spPr>
          <a:xfrm>
            <a:off x="685800" y="152400"/>
            <a:ext cx="4800600" cy="304800"/>
          </a:xfrm>
        </p:spPr>
        <p:txBody>
          <a:bodyPr/>
          <a:lstStyle>
            <a:lvl1pPr marL="0" indent="0">
              <a:buNone/>
              <a:defRPr sz="1200" b="1" i="0" cap="all" baseline="0">
                <a:solidFill>
                  <a:schemeClr val="bg1"/>
                </a:solidFill>
                <a:latin typeface="Arial Narrow" panose="020B0606020202030204" pitchFamily="34" charset="0"/>
              </a:defRPr>
            </a:lvl1pPr>
          </a:lstStyle>
          <a:p>
            <a:pPr lvl="0"/>
            <a:r>
              <a:rPr lang="en-US" dirty="0"/>
              <a:t>Section title or header</a:t>
            </a:r>
          </a:p>
        </p:txBody>
      </p:sp>
    </p:spTree>
    <p:extLst>
      <p:ext uri="{BB962C8B-B14F-4D97-AF65-F5344CB8AC3E}">
        <p14:creationId xmlns:p14="http://schemas.microsoft.com/office/powerpoint/2010/main" val="4159928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1775146C-2C51-4223-A9C3-C1A59E7BCFEA}" type="slidenum">
              <a:rPr lang="en-US" altLang="en-US"/>
              <a:pPr>
                <a:defRPr/>
              </a:pPr>
              <a:t>‹#›</a:t>
            </a:fld>
            <a:endParaRPr lang="en-US" altLang="en-US"/>
          </a:p>
        </p:txBody>
      </p:sp>
      <p:sp>
        <p:nvSpPr>
          <p:cNvPr id="7" name="Text Placeholder 6"/>
          <p:cNvSpPr>
            <a:spLocks noGrp="1"/>
          </p:cNvSpPr>
          <p:nvPr>
            <p:ph type="body" sz="quarter" idx="12" hasCustomPrompt="1"/>
          </p:nvPr>
        </p:nvSpPr>
        <p:spPr>
          <a:xfrm>
            <a:off x="685800" y="152400"/>
            <a:ext cx="4800600" cy="304800"/>
          </a:xfrm>
        </p:spPr>
        <p:txBody>
          <a:bodyPr/>
          <a:lstStyle>
            <a:lvl1pPr marL="0" indent="0">
              <a:buNone/>
              <a:defRPr sz="1200" b="1" i="0" cap="all" baseline="0">
                <a:solidFill>
                  <a:schemeClr val="bg1"/>
                </a:solidFill>
                <a:latin typeface="Arial Narrow" panose="020B0606020202030204" pitchFamily="34" charset="0"/>
              </a:defRPr>
            </a:lvl1pPr>
          </a:lstStyle>
          <a:p>
            <a:pPr lvl="0"/>
            <a:r>
              <a:rPr lang="en-US" dirty="0"/>
              <a:t>Section title or header</a:t>
            </a:r>
          </a:p>
        </p:txBody>
      </p:sp>
    </p:spTree>
    <p:extLst>
      <p:ext uri="{BB962C8B-B14F-4D97-AF65-F5344CB8AC3E}">
        <p14:creationId xmlns:p14="http://schemas.microsoft.com/office/powerpoint/2010/main" val="1621357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4EB7A778-6493-4F9C-8F34-CFC4943C4BD9}" type="slidenum">
              <a:rPr lang="en-US" altLang="en-US"/>
              <a:pPr>
                <a:defRPr/>
              </a:pPr>
              <a:t>‹#›</a:t>
            </a:fld>
            <a:endParaRPr lang="en-US" altLang="en-US"/>
          </a:p>
        </p:txBody>
      </p:sp>
      <p:sp>
        <p:nvSpPr>
          <p:cNvPr id="6" name="Text Placeholder 6"/>
          <p:cNvSpPr>
            <a:spLocks noGrp="1"/>
          </p:cNvSpPr>
          <p:nvPr>
            <p:ph type="body" sz="quarter" idx="12" hasCustomPrompt="1"/>
          </p:nvPr>
        </p:nvSpPr>
        <p:spPr>
          <a:xfrm>
            <a:off x="685800" y="152400"/>
            <a:ext cx="4800600" cy="304800"/>
          </a:xfrm>
        </p:spPr>
        <p:txBody>
          <a:bodyPr/>
          <a:lstStyle>
            <a:lvl1pPr marL="0" indent="0">
              <a:buNone/>
              <a:defRPr sz="1200" b="1" i="0" cap="all" baseline="0">
                <a:solidFill>
                  <a:schemeClr val="bg1"/>
                </a:solidFill>
                <a:latin typeface="Arial Narrow" panose="020B0606020202030204" pitchFamily="34" charset="0"/>
              </a:defRPr>
            </a:lvl1pPr>
          </a:lstStyle>
          <a:p>
            <a:pPr lvl="0"/>
            <a:r>
              <a:rPr lang="en-US" dirty="0"/>
              <a:t>Section title or header</a:t>
            </a:r>
          </a:p>
        </p:txBody>
      </p:sp>
    </p:spTree>
    <p:extLst>
      <p:ext uri="{BB962C8B-B14F-4D97-AF65-F5344CB8AC3E}">
        <p14:creationId xmlns:p14="http://schemas.microsoft.com/office/powerpoint/2010/main" val="386988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395287"/>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557337"/>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2E4E57D7-70FD-4BD2-94AC-64C01DE0D70B}" type="slidenum">
              <a:rPr lang="en-US" altLang="en-US"/>
              <a:pPr>
                <a:defRPr/>
              </a:pPr>
              <a:t>‹#›</a:t>
            </a:fld>
            <a:endParaRPr lang="en-US" altLang="en-US"/>
          </a:p>
        </p:txBody>
      </p:sp>
      <p:sp>
        <p:nvSpPr>
          <p:cNvPr id="9" name="Text Placeholder 6"/>
          <p:cNvSpPr>
            <a:spLocks noGrp="1"/>
          </p:cNvSpPr>
          <p:nvPr>
            <p:ph type="body" sz="quarter" idx="12" hasCustomPrompt="1"/>
          </p:nvPr>
        </p:nvSpPr>
        <p:spPr>
          <a:xfrm>
            <a:off x="685800" y="152400"/>
            <a:ext cx="4800600" cy="304800"/>
          </a:xfrm>
        </p:spPr>
        <p:txBody>
          <a:bodyPr/>
          <a:lstStyle>
            <a:lvl1pPr marL="0" indent="0">
              <a:buNone/>
              <a:defRPr sz="1200" b="1" i="0" cap="all" baseline="0">
                <a:solidFill>
                  <a:schemeClr val="bg1"/>
                </a:solidFill>
                <a:latin typeface="Arial Narrow" panose="020B0606020202030204" pitchFamily="34" charset="0"/>
              </a:defRPr>
            </a:lvl1pPr>
          </a:lstStyle>
          <a:p>
            <a:pPr lvl="0"/>
            <a:r>
              <a:rPr lang="en-US" dirty="0"/>
              <a:t>Section title or header</a:t>
            </a:r>
          </a:p>
        </p:txBody>
      </p:sp>
    </p:spTree>
    <p:extLst>
      <p:ext uri="{BB962C8B-B14F-4D97-AF65-F5344CB8AC3E}">
        <p14:creationId xmlns:p14="http://schemas.microsoft.com/office/powerpoint/2010/main" val="2847561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DC0D495C-CC92-4F31-B803-EB1276211761}" type="slidenum">
              <a:rPr lang="en-US" altLang="en-US"/>
              <a:pPr>
                <a:defRPr/>
              </a:pPr>
              <a:t>‹#›</a:t>
            </a:fld>
            <a:endParaRPr lang="en-US" altLang="en-US"/>
          </a:p>
        </p:txBody>
      </p:sp>
      <p:sp>
        <p:nvSpPr>
          <p:cNvPr id="9" name="Text Placeholder 6"/>
          <p:cNvSpPr>
            <a:spLocks noGrp="1"/>
          </p:cNvSpPr>
          <p:nvPr>
            <p:ph type="body" sz="quarter" idx="12" hasCustomPrompt="1"/>
          </p:nvPr>
        </p:nvSpPr>
        <p:spPr>
          <a:xfrm>
            <a:off x="685800" y="152400"/>
            <a:ext cx="4800600" cy="304800"/>
          </a:xfrm>
        </p:spPr>
        <p:txBody>
          <a:bodyPr/>
          <a:lstStyle>
            <a:lvl1pPr marL="0" indent="0">
              <a:buNone/>
              <a:defRPr sz="1200" b="1" i="0" cap="all" baseline="0">
                <a:solidFill>
                  <a:schemeClr val="bg1"/>
                </a:solidFill>
                <a:latin typeface="Arial Narrow" panose="020B0606020202030204" pitchFamily="34" charset="0"/>
              </a:defRPr>
            </a:lvl1pPr>
          </a:lstStyle>
          <a:p>
            <a:pPr lvl="0"/>
            <a:r>
              <a:rPr lang="en-US" dirty="0"/>
              <a:t>Section title or header</a:t>
            </a:r>
          </a:p>
        </p:txBody>
      </p:sp>
    </p:spTree>
    <p:extLst>
      <p:ext uri="{BB962C8B-B14F-4D97-AF65-F5344CB8AC3E}">
        <p14:creationId xmlns:p14="http://schemas.microsoft.com/office/powerpoint/2010/main" val="2485149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685800" y="6248400"/>
            <a:ext cx="4267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800">
                <a:latin typeface="+mn-lt"/>
                <a:ea typeface="+mn-ea"/>
                <a:cs typeface="+mn-cs"/>
              </a:defRPr>
            </a:lvl1pPr>
          </a:lstStyle>
          <a:p>
            <a:pPr>
              <a:defRPr/>
            </a:pPr>
            <a:endParaRPr lang="en-US"/>
          </a:p>
        </p:txBody>
      </p:sp>
      <p:sp>
        <p:nvSpPr>
          <p:cNvPr id="2" name="Rectangle 7"/>
          <p:cNvSpPr>
            <a:spLocks noChangeArrowheads="1"/>
          </p:cNvSpPr>
          <p:nvPr userDrawn="1"/>
        </p:nvSpPr>
        <p:spPr bwMode="auto">
          <a:xfrm>
            <a:off x="0" y="0"/>
            <a:ext cx="8686800" cy="4572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pitchFamily="125" charset="0"/>
                <a:ea typeface="ヒラギノ角ゴ Pro W3" charset="-128"/>
              </a:defRPr>
            </a:lvl1pPr>
            <a:lvl2pPr marL="742950" indent="-285750">
              <a:defRPr sz="2400">
                <a:solidFill>
                  <a:schemeClr val="tx1"/>
                </a:solidFill>
                <a:latin typeface="Times" pitchFamily="125" charset="0"/>
                <a:ea typeface="ヒラギノ角ゴ Pro W3" charset="-128"/>
              </a:defRPr>
            </a:lvl2pPr>
            <a:lvl3pPr marL="1143000" indent="-228600">
              <a:defRPr sz="2400">
                <a:solidFill>
                  <a:schemeClr val="tx1"/>
                </a:solidFill>
                <a:latin typeface="Times" pitchFamily="125" charset="0"/>
                <a:ea typeface="ヒラギノ角ゴ Pro W3" charset="-128"/>
              </a:defRPr>
            </a:lvl3pPr>
            <a:lvl4pPr marL="1600200" indent="-228600">
              <a:defRPr sz="2400">
                <a:solidFill>
                  <a:schemeClr val="tx1"/>
                </a:solidFill>
                <a:latin typeface="Times" pitchFamily="125" charset="0"/>
                <a:ea typeface="ヒラギノ角ゴ Pro W3" charset="-128"/>
              </a:defRPr>
            </a:lvl4pPr>
            <a:lvl5pPr marL="2057400" indent="-228600">
              <a:defRPr sz="2400">
                <a:solidFill>
                  <a:schemeClr val="tx1"/>
                </a:solidFill>
                <a:latin typeface="Times" pitchFamily="125" charset="0"/>
                <a:ea typeface="ヒラギノ角ゴ Pro W3" charset="-128"/>
              </a:defRPr>
            </a:lvl5pPr>
            <a:lvl6pPr marL="2514600" indent="-228600" eaLnBrk="0" fontAlgn="base" hangingPunct="0">
              <a:spcBef>
                <a:spcPct val="0"/>
              </a:spcBef>
              <a:spcAft>
                <a:spcPct val="0"/>
              </a:spcAft>
              <a:defRPr sz="2400">
                <a:solidFill>
                  <a:schemeClr val="tx1"/>
                </a:solidFill>
                <a:latin typeface="Times" pitchFamily="125" charset="0"/>
                <a:ea typeface="ヒラギノ角ゴ Pro W3" charset="-128"/>
              </a:defRPr>
            </a:lvl6pPr>
            <a:lvl7pPr marL="2971800" indent="-228600" eaLnBrk="0" fontAlgn="base" hangingPunct="0">
              <a:spcBef>
                <a:spcPct val="0"/>
              </a:spcBef>
              <a:spcAft>
                <a:spcPct val="0"/>
              </a:spcAft>
              <a:defRPr sz="2400">
                <a:solidFill>
                  <a:schemeClr val="tx1"/>
                </a:solidFill>
                <a:latin typeface="Times" pitchFamily="125" charset="0"/>
                <a:ea typeface="ヒラギノ角ゴ Pro W3" charset="-128"/>
              </a:defRPr>
            </a:lvl7pPr>
            <a:lvl8pPr marL="3429000" indent="-228600" eaLnBrk="0" fontAlgn="base" hangingPunct="0">
              <a:spcBef>
                <a:spcPct val="0"/>
              </a:spcBef>
              <a:spcAft>
                <a:spcPct val="0"/>
              </a:spcAft>
              <a:defRPr sz="2400">
                <a:solidFill>
                  <a:schemeClr val="tx1"/>
                </a:solidFill>
                <a:latin typeface="Times" pitchFamily="125" charset="0"/>
                <a:ea typeface="ヒラギノ角ゴ Pro W3" charset="-128"/>
              </a:defRPr>
            </a:lvl8pPr>
            <a:lvl9pPr marL="3886200" indent="-228600" eaLnBrk="0" fontAlgn="base" hangingPunct="0">
              <a:spcBef>
                <a:spcPct val="0"/>
              </a:spcBef>
              <a:spcAft>
                <a:spcPct val="0"/>
              </a:spcAft>
              <a:defRPr sz="2400">
                <a:solidFill>
                  <a:schemeClr val="tx1"/>
                </a:solidFill>
                <a:latin typeface="Times" pitchFamily="125" charset="0"/>
                <a:ea typeface="ヒラギノ角ゴ Pro W3" charset="-128"/>
              </a:defRPr>
            </a:lvl9pPr>
          </a:lstStyle>
          <a:p>
            <a:pPr>
              <a:defRPr/>
            </a:pPr>
            <a:endParaRPr lang="en-US" altLang="en-US"/>
          </a:p>
        </p:txBody>
      </p:sp>
      <p:sp>
        <p:nvSpPr>
          <p:cNvPr id="1030" name="Rectangle 8"/>
          <p:cNvSpPr>
            <a:spLocks noChangeArrowheads="1"/>
          </p:cNvSpPr>
          <p:nvPr userDrawn="1"/>
        </p:nvSpPr>
        <p:spPr bwMode="auto">
          <a:xfrm>
            <a:off x="8686800" y="0"/>
            <a:ext cx="457200" cy="45720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pitchFamily="125" charset="0"/>
                <a:ea typeface="ヒラギノ角ゴ Pro W3" charset="-128"/>
              </a:defRPr>
            </a:lvl1pPr>
            <a:lvl2pPr marL="742950" indent="-285750">
              <a:defRPr sz="2400">
                <a:solidFill>
                  <a:schemeClr val="tx1"/>
                </a:solidFill>
                <a:latin typeface="Times" pitchFamily="125" charset="0"/>
                <a:ea typeface="ヒラギノ角ゴ Pro W3" charset="-128"/>
              </a:defRPr>
            </a:lvl2pPr>
            <a:lvl3pPr marL="1143000" indent="-228600">
              <a:defRPr sz="2400">
                <a:solidFill>
                  <a:schemeClr val="tx1"/>
                </a:solidFill>
                <a:latin typeface="Times" pitchFamily="125" charset="0"/>
                <a:ea typeface="ヒラギノ角ゴ Pro W3" charset="-128"/>
              </a:defRPr>
            </a:lvl3pPr>
            <a:lvl4pPr marL="1600200" indent="-228600">
              <a:defRPr sz="2400">
                <a:solidFill>
                  <a:schemeClr val="tx1"/>
                </a:solidFill>
                <a:latin typeface="Times" pitchFamily="125" charset="0"/>
                <a:ea typeface="ヒラギノ角ゴ Pro W3" charset="-128"/>
              </a:defRPr>
            </a:lvl4pPr>
            <a:lvl5pPr marL="2057400" indent="-228600">
              <a:defRPr sz="2400">
                <a:solidFill>
                  <a:schemeClr val="tx1"/>
                </a:solidFill>
                <a:latin typeface="Times" pitchFamily="125" charset="0"/>
                <a:ea typeface="ヒラギノ角ゴ Pro W3" charset="-128"/>
              </a:defRPr>
            </a:lvl5pPr>
            <a:lvl6pPr marL="2514600" indent="-228600" eaLnBrk="0" fontAlgn="base" hangingPunct="0">
              <a:spcBef>
                <a:spcPct val="0"/>
              </a:spcBef>
              <a:spcAft>
                <a:spcPct val="0"/>
              </a:spcAft>
              <a:defRPr sz="2400">
                <a:solidFill>
                  <a:schemeClr val="tx1"/>
                </a:solidFill>
                <a:latin typeface="Times" pitchFamily="125" charset="0"/>
                <a:ea typeface="ヒラギノ角ゴ Pro W3" charset="-128"/>
              </a:defRPr>
            </a:lvl6pPr>
            <a:lvl7pPr marL="2971800" indent="-228600" eaLnBrk="0" fontAlgn="base" hangingPunct="0">
              <a:spcBef>
                <a:spcPct val="0"/>
              </a:spcBef>
              <a:spcAft>
                <a:spcPct val="0"/>
              </a:spcAft>
              <a:defRPr sz="2400">
                <a:solidFill>
                  <a:schemeClr val="tx1"/>
                </a:solidFill>
                <a:latin typeface="Times" pitchFamily="125" charset="0"/>
                <a:ea typeface="ヒラギノ角ゴ Pro W3" charset="-128"/>
              </a:defRPr>
            </a:lvl7pPr>
            <a:lvl8pPr marL="3429000" indent="-228600" eaLnBrk="0" fontAlgn="base" hangingPunct="0">
              <a:spcBef>
                <a:spcPct val="0"/>
              </a:spcBef>
              <a:spcAft>
                <a:spcPct val="0"/>
              </a:spcAft>
              <a:defRPr sz="2400">
                <a:solidFill>
                  <a:schemeClr val="tx1"/>
                </a:solidFill>
                <a:latin typeface="Times" pitchFamily="125" charset="0"/>
                <a:ea typeface="ヒラギノ角ゴ Pro W3" charset="-128"/>
              </a:defRPr>
            </a:lvl8pPr>
            <a:lvl9pPr marL="3886200" indent="-228600" eaLnBrk="0" fontAlgn="base" hangingPunct="0">
              <a:spcBef>
                <a:spcPct val="0"/>
              </a:spcBef>
              <a:spcAft>
                <a:spcPct val="0"/>
              </a:spcAft>
              <a:defRPr sz="2400">
                <a:solidFill>
                  <a:schemeClr val="tx1"/>
                </a:solidFill>
                <a:latin typeface="Times" pitchFamily="125" charset="0"/>
                <a:ea typeface="ヒラギノ角ゴ Pro W3" charset="-128"/>
              </a:defRPr>
            </a:lvl9pPr>
          </a:lstStyle>
          <a:p>
            <a:pPr>
              <a:defRPr/>
            </a:pPr>
            <a:endParaRPr lang="en-US" altLang="en-US"/>
          </a:p>
        </p:txBody>
      </p:sp>
      <p:sp>
        <p:nvSpPr>
          <p:cNvPr id="3" name="Rectangle 6"/>
          <p:cNvSpPr>
            <a:spLocks noGrp="1" noChangeArrowheads="1"/>
          </p:cNvSpPr>
          <p:nvPr>
            <p:ph type="sldNum" sz="quarter" idx="4"/>
          </p:nvPr>
        </p:nvSpPr>
        <p:spPr bwMode="auto">
          <a:xfrm>
            <a:off x="8686800" y="115888"/>
            <a:ext cx="457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900">
                <a:latin typeface="Arial" pitchFamily="34" charset="0"/>
                <a:ea typeface="Geneva" pitchFamily="125" charset="-128"/>
              </a:defRPr>
            </a:lvl1pPr>
          </a:lstStyle>
          <a:p>
            <a:pPr>
              <a:defRPr/>
            </a:pPr>
            <a:fld id="{E427A621-86E8-4892-9D40-B844B9BD056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27"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Lst>
  <p:hf hdr="0" ftr="0" dt="0"/>
  <p:txStyles>
    <p:titleStyle>
      <a:lvl1pPr algn="l" rtl="0" eaLnBrk="0" fontAlgn="base" hangingPunct="0">
        <a:spcBef>
          <a:spcPct val="0"/>
        </a:spcBef>
        <a:spcAft>
          <a:spcPct val="0"/>
        </a:spcAft>
        <a:defRPr sz="2400" b="1">
          <a:solidFill>
            <a:schemeClr val="tx2"/>
          </a:solidFill>
          <a:latin typeface="+mj-lt"/>
          <a:ea typeface="ヒラギノ角ゴ Pro W3" charset="0"/>
          <a:cs typeface="Geneva" pitchFamily="-110" charset="-128"/>
        </a:defRPr>
      </a:lvl1pPr>
      <a:lvl2pPr algn="l" rtl="0" eaLnBrk="0" fontAlgn="base" hangingPunct="0">
        <a:spcBef>
          <a:spcPct val="0"/>
        </a:spcBef>
        <a:spcAft>
          <a:spcPct val="0"/>
        </a:spcAft>
        <a:defRPr sz="2400" b="1">
          <a:solidFill>
            <a:schemeClr val="tx2"/>
          </a:solidFill>
          <a:latin typeface="Arial" pitchFamily="-110" charset="0"/>
          <a:ea typeface="ヒラギノ角ゴ Pro W3" charset="0"/>
          <a:cs typeface="Geneva" pitchFamily="-110" charset="-128"/>
        </a:defRPr>
      </a:lvl2pPr>
      <a:lvl3pPr algn="l" rtl="0" eaLnBrk="0" fontAlgn="base" hangingPunct="0">
        <a:spcBef>
          <a:spcPct val="0"/>
        </a:spcBef>
        <a:spcAft>
          <a:spcPct val="0"/>
        </a:spcAft>
        <a:defRPr sz="2400" b="1">
          <a:solidFill>
            <a:schemeClr val="tx2"/>
          </a:solidFill>
          <a:latin typeface="Arial" pitchFamily="-110" charset="0"/>
          <a:ea typeface="ヒラギノ角ゴ Pro W3" charset="0"/>
          <a:cs typeface="Geneva" pitchFamily="-110" charset="-128"/>
        </a:defRPr>
      </a:lvl3pPr>
      <a:lvl4pPr algn="l" rtl="0" eaLnBrk="0" fontAlgn="base" hangingPunct="0">
        <a:spcBef>
          <a:spcPct val="0"/>
        </a:spcBef>
        <a:spcAft>
          <a:spcPct val="0"/>
        </a:spcAft>
        <a:defRPr sz="2400" b="1">
          <a:solidFill>
            <a:schemeClr val="tx2"/>
          </a:solidFill>
          <a:latin typeface="Arial" pitchFamily="-110" charset="0"/>
          <a:ea typeface="ヒラギノ角ゴ Pro W3" charset="0"/>
          <a:cs typeface="Geneva" pitchFamily="-110" charset="-128"/>
        </a:defRPr>
      </a:lvl4pPr>
      <a:lvl5pPr algn="l" rtl="0" eaLnBrk="0" fontAlgn="base" hangingPunct="0">
        <a:spcBef>
          <a:spcPct val="0"/>
        </a:spcBef>
        <a:spcAft>
          <a:spcPct val="0"/>
        </a:spcAft>
        <a:defRPr sz="2400" b="1">
          <a:solidFill>
            <a:schemeClr val="tx2"/>
          </a:solidFill>
          <a:latin typeface="Arial" pitchFamily="-110" charset="0"/>
          <a:ea typeface="ヒラギノ角ゴ Pro W3" charset="0"/>
          <a:cs typeface="Geneva" pitchFamily="-110" charset="-128"/>
        </a:defRPr>
      </a:lvl5pPr>
      <a:lvl6pPr marL="457200" algn="l" rtl="0" fontAlgn="base">
        <a:spcBef>
          <a:spcPct val="0"/>
        </a:spcBef>
        <a:spcAft>
          <a:spcPct val="0"/>
        </a:spcAft>
        <a:defRPr sz="2000" b="1">
          <a:solidFill>
            <a:schemeClr val="tx2"/>
          </a:solidFill>
          <a:latin typeface="Arial" pitchFamily="-110" charset="0"/>
        </a:defRPr>
      </a:lvl6pPr>
      <a:lvl7pPr marL="914400" algn="l" rtl="0" fontAlgn="base">
        <a:spcBef>
          <a:spcPct val="0"/>
        </a:spcBef>
        <a:spcAft>
          <a:spcPct val="0"/>
        </a:spcAft>
        <a:defRPr sz="2000" b="1">
          <a:solidFill>
            <a:schemeClr val="tx2"/>
          </a:solidFill>
          <a:latin typeface="Arial" pitchFamily="-110" charset="0"/>
        </a:defRPr>
      </a:lvl7pPr>
      <a:lvl8pPr marL="1371600" algn="l" rtl="0" fontAlgn="base">
        <a:spcBef>
          <a:spcPct val="0"/>
        </a:spcBef>
        <a:spcAft>
          <a:spcPct val="0"/>
        </a:spcAft>
        <a:defRPr sz="2000" b="1">
          <a:solidFill>
            <a:schemeClr val="tx2"/>
          </a:solidFill>
          <a:latin typeface="Arial" pitchFamily="-110" charset="0"/>
        </a:defRPr>
      </a:lvl8pPr>
      <a:lvl9pPr marL="1828800" algn="l" rtl="0" fontAlgn="base">
        <a:spcBef>
          <a:spcPct val="0"/>
        </a:spcBef>
        <a:spcAft>
          <a:spcPct val="0"/>
        </a:spcAft>
        <a:defRPr sz="2000" b="1">
          <a:solidFill>
            <a:schemeClr val="tx2"/>
          </a:solidFill>
          <a:latin typeface="Arial" pitchFamily="-110" charset="0"/>
        </a:defRPr>
      </a:lvl9pPr>
    </p:titleStyle>
    <p:bodyStyle>
      <a:lvl1pPr marL="168275" indent="-168275" algn="l" rtl="0" eaLnBrk="0" fontAlgn="base" hangingPunct="0">
        <a:spcBef>
          <a:spcPct val="45000"/>
        </a:spcBef>
        <a:spcAft>
          <a:spcPts val="600"/>
        </a:spcAft>
        <a:buClr>
          <a:schemeClr val="accent1"/>
        </a:buClr>
        <a:buChar char="•"/>
        <a:defRPr sz="2000">
          <a:solidFill>
            <a:schemeClr val="tx1"/>
          </a:solidFill>
          <a:latin typeface="+mn-lt"/>
          <a:ea typeface="ヒラギノ角ゴ Pro W3" charset="0"/>
          <a:cs typeface="Geneva" pitchFamily="-110" charset="-128"/>
        </a:defRPr>
      </a:lvl1pPr>
      <a:lvl2pPr marL="687388" indent="-230188" algn="l" rtl="0" eaLnBrk="0" fontAlgn="base" hangingPunct="0">
        <a:spcBef>
          <a:spcPct val="45000"/>
        </a:spcBef>
        <a:spcAft>
          <a:spcPts val="600"/>
        </a:spcAft>
        <a:buClr>
          <a:schemeClr val="accent1"/>
        </a:buClr>
        <a:buChar char="–"/>
        <a:defRPr>
          <a:solidFill>
            <a:schemeClr val="tx1"/>
          </a:solidFill>
          <a:latin typeface="+mn-lt"/>
          <a:ea typeface="Geneva" pitchFamily="-110" charset="-128"/>
          <a:cs typeface="Geneva" charset="0"/>
        </a:defRPr>
      </a:lvl2pPr>
      <a:lvl3pPr marL="1030288" indent="-115888" algn="l" rtl="0" eaLnBrk="0" fontAlgn="base" hangingPunct="0">
        <a:spcBef>
          <a:spcPct val="45000"/>
        </a:spcBef>
        <a:spcAft>
          <a:spcPts val="600"/>
        </a:spcAft>
        <a:buClr>
          <a:schemeClr val="accent1"/>
        </a:buClr>
        <a:buChar char="•"/>
        <a:defRPr sz="1600">
          <a:solidFill>
            <a:schemeClr val="tx1"/>
          </a:solidFill>
          <a:latin typeface="+mn-lt"/>
          <a:ea typeface="Geneva" pitchFamily="-110" charset="-128"/>
          <a:cs typeface="Geneva" charset="0"/>
        </a:defRPr>
      </a:lvl3pPr>
      <a:lvl4pPr marL="1485900" indent="-169863" algn="l" rtl="0" eaLnBrk="0" fontAlgn="base" hangingPunct="0">
        <a:spcBef>
          <a:spcPct val="45000"/>
        </a:spcBef>
        <a:spcAft>
          <a:spcPts val="600"/>
        </a:spcAft>
        <a:buClr>
          <a:schemeClr val="accent1"/>
        </a:buClr>
        <a:buChar char="–"/>
        <a:defRPr sz="1600">
          <a:solidFill>
            <a:schemeClr val="tx1"/>
          </a:solidFill>
          <a:latin typeface="+mn-lt"/>
          <a:ea typeface="Geneva" pitchFamily="-110" charset="-128"/>
          <a:cs typeface="Geneva" charset="0"/>
        </a:defRPr>
      </a:lvl4pPr>
      <a:lvl5pPr marL="1993900" indent="-228600" algn="l" rtl="0" eaLnBrk="0" fontAlgn="base" hangingPunct="0">
        <a:spcBef>
          <a:spcPct val="45000"/>
        </a:spcBef>
        <a:spcAft>
          <a:spcPts val="600"/>
        </a:spcAft>
        <a:buClr>
          <a:schemeClr val="accent1"/>
        </a:buClr>
        <a:buChar char="»"/>
        <a:defRPr sz="1600">
          <a:solidFill>
            <a:schemeClr val="tx1"/>
          </a:solidFill>
          <a:latin typeface="+mn-lt"/>
          <a:ea typeface="Geneva" pitchFamily="-110" charset="-128"/>
          <a:cs typeface="Geneva" charset="0"/>
        </a:defRPr>
      </a:lvl5pPr>
      <a:lvl6pPr marL="2451100" indent="-228600" algn="l" rtl="0" fontAlgn="base">
        <a:spcBef>
          <a:spcPct val="45000"/>
        </a:spcBef>
        <a:spcAft>
          <a:spcPct val="0"/>
        </a:spcAft>
        <a:buClr>
          <a:schemeClr val="accent2"/>
        </a:buClr>
        <a:buChar char="»"/>
        <a:defRPr sz="1400">
          <a:solidFill>
            <a:schemeClr val="tx1"/>
          </a:solidFill>
          <a:latin typeface="+mn-lt"/>
          <a:ea typeface="Geneva" pitchFamily="-110" charset="-128"/>
        </a:defRPr>
      </a:lvl6pPr>
      <a:lvl7pPr marL="2908300" indent="-228600" algn="l" rtl="0" fontAlgn="base">
        <a:spcBef>
          <a:spcPct val="45000"/>
        </a:spcBef>
        <a:spcAft>
          <a:spcPct val="0"/>
        </a:spcAft>
        <a:buClr>
          <a:schemeClr val="accent2"/>
        </a:buClr>
        <a:buChar char="»"/>
        <a:defRPr sz="1400">
          <a:solidFill>
            <a:schemeClr val="tx1"/>
          </a:solidFill>
          <a:latin typeface="+mn-lt"/>
          <a:ea typeface="Geneva" pitchFamily="-110" charset="-128"/>
        </a:defRPr>
      </a:lvl7pPr>
      <a:lvl8pPr marL="3365500" indent="-228600" algn="l" rtl="0" fontAlgn="base">
        <a:spcBef>
          <a:spcPct val="45000"/>
        </a:spcBef>
        <a:spcAft>
          <a:spcPct val="0"/>
        </a:spcAft>
        <a:buClr>
          <a:schemeClr val="accent2"/>
        </a:buClr>
        <a:buChar char="»"/>
        <a:defRPr sz="1400">
          <a:solidFill>
            <a:schemeClr val="tx1"/>
          </a:solidFill>
          <a:latin typeface="+mn-lt"/>
          <a:ea typeface="Geneva" pitchFamily="-110" charset="-128"/>
        </a:defRPr>
      </a:lvl8pPr>
      <a:lvl9pPr marL="3822700" indent="-228600" algn="l" rtl="0" fontAlgn="base">
        <a:spcBef>
          <a:spcPct val="45000"/>
        </a:spcBef>
        <a:spcAft>
          <a:spcPct val="0"/>
        </a:spcAft>
        <a:buClr>
          <a:schemeClr val="accent2"/>
        </a:buClr>
        <a:buChar char="»"/>
        <a:defRPr sz="1400">
          <a:solidFill>
            <a:schemeClr val="tx1"/>
          </a:solidFill>
          <a:latin typeface="+mn-lt"/>
          <a:ea typeface="Geneva" pitchFamily="-110"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733800" y="1600200"/>
            <a:ext cx="5105400" cy="990600"/>
          </a:xfrm>
        </p:spPr>
        <p:txBody>
          <a:bodyPr/>
          <a:lstStyle/>
          <a:p>
            <a:pPr eaLnBrk="1" hangingPunct="1"/>
            <a:r>
              <a:rPr lang="en-US" altLang="en-US" dirty="0">
                <a:ea typeface="ヒラギノ角ゴ Pro W3" charset="-128"/>
                <a:cs typeface="Geneva" pitchFamily="125" charset="-128"/>
              </a:rPr>
              <a:t>Enterprise PACS Viewer Reference Deck (CHEV)</a:t>
            </a:r>
          </a:p>
        </p:txBody>
      </p:sp>
      <p:sp>
        <p:nvSpPr>
          <p:cNvPr id="3075" name="Rectangle 3"/>
          <p:cNvSpPr>
            <a:spLocks noGrp="1" noChangeArrowheads="1"/>
          </p:cNvSpPr>
          <p:nvPr>
            <p:ph type="subTitle" idx="1"/>
          </p:nvPr>
        </p:nvSpPr>
        <p:spPr>
          <a:xfrm>
            <a:off x="3733800" y="3944937"/>
            <a:ext cx="4495800" cy="2133600"/>
          </a:xfrm>
        </p:spPr>
        <p:txBody>
          <a:bodyPr/>
          <a:lstStyle/>
          <a:p>
            <a:pPr eaLnBrk="1" hangingPunct="1"/>
            <a:r>
              <a:rPr lang="en-US" altLang="en-US" dirty="0">
                <a:ea typeface="ヒラギノ角ゴ Pro W3" charset="-128"/>
                <a:cs typeface="Geneva" pitchFamily="125" charset="-128"/>
              </a:rPr>
              <a:t>Disclaimer: CHEV is an FDA certified diagnostic quality viewer, but not intended for primary diagnosis. </a:t>
            </a:r>
            <a:endParaRPr lang="en-US" altLang="en-US" dirty="0">
              <a:solidFill>
                <a:srgbClr val="FF0000"/>
              </a:solidFill>
              <a:ea typeface="ヒラギノ角ゴ Pro W3" charset="-128"/>
              <a:cs typeface="Geneva" pitchFamily="125" charset="-128"/>
            </a:endParaRPr>
          </a:p>
        </p:txBody>
      </p:sp>
      <p:sp>
        <p:nvSpPr>
          <p:cNvPr id="4" name="TextBox 3"/>
          <p:cNvSpPr txBox="1"/>
          <p:nvPr/>
        </p:nvSpPr>
        <p:spPr>
          <a:xfrm>
            <a:off x="8077200" y="0"/>
            <a:ext cx="990600" cy="246063"/>
          </a:xfrm>
          <a:prstGeom prst="rect">
            <a:avLst/>
          </a:prstGeom>
          <a:noFill/>
        </p:spPr>
        <p:txBody>
          <a:bodyPr>
            <a:spAutoFit/>
          </a:bodyPr>
          <a:lstStyle>
            <a:lvl1pPr>
              <a:defRPr sz="2400">
                <a:solidFill>
                  <a:schemeClr val="tx1"/>
                </a:solidFill>
                <a:latin typeface="Times" pitchFamily="125" charset="0"/>
                <a:ea typeface="ヒラギノ角ゴ Pro W3" charset="-128"/>
              </a:defRPr>
            </a:lvl1pPr>
            <a:lvl2pPr marL="742950" indent="-285750">
              <a:defRPr sz="2400">
                <a:solidFill>
                  <a:schemeClr val="tx1"/>
                </a:solidFill>
                <a:latin typeface="Times" pitchFamily="125" charset="0"/>
                <a:ea typeface="ヒラギノ角ゴ Pro W3" charset="-128"/>
              </a:defRPr>
            </a:lvl2pPr>
            <a:lvl3pPr marL="1143000" indent="-228600">
              <a:defRPr sz="2400">
                <a:solidFill>
                  <a:schemeClr val="tx1"/>
                </a:solidFill>
                <a:latin typeface="Times" pitchFamily="125" charset="0"/>
                <a:ea typeface="ヒラギノ角ゴ Pro W3" charset="-128"/>
              </a:defRPr>
            </a:lvl3pPr>
            <a:lvl4pPr marL="1600200" indent="-228600">
              <a:defRPr sz="2400">
                <a:solidFill>
                  <a:schemeClr val="tx1"/>
                </a:solidFill>
                <a:latin typeface="Times" pitchFamily="125" charset="0"/>
                <a:ea typeface="ヒラギノ角ゴ Pro W3" charset="-128"/>
              </a:defRPr>
            </a:lvl4pPr>
            <a:lvl5pPr marL="2057400" indent="-228600">
              <a:defRPr sz="2400">
                <a:solidFill>
                  <a:schemeClr val="tx1"/>
                </a:solidFill>
                <a:latin typeface="Times" pitchFamily="125" charset="0"/>
                <a:ea typeface="ヒラギノ角ゴ Pro W3" charset="-128"/>
              </a:defRPr>
            </a:lvl5pPr>
            <a:lvl6pPr marL="2514600" indent="-228600" eaLnBrk="0" fontAlgn="base" hangingPunct="0">
              <a:spcBef>
                <a:spcPct val="0"/>
              </a:spcBef>
              <a:spcAft>
                <a:spcPct val="0"/>
              </a:spcAft>
              <a:defRPr sz="2400">
                <a:solidFill>
                  <a:schemeClr val="tx1"/>
                </a:solidFill>
                <a:latin typeface="Times" pitchFamily="125" charset="0"/>
                <a:ea typeface="ヒラギノ角ゴ Pro W3" charset="-128"/>
              </a:defRPr>
            </a:lvl6pPr>
            <a:lvl7pPr marL="2971800" indent="-228600" eaLnBrk="0" fontAlgn="base" hangingPunct="0">
              <a:spcBef>
                <a:spcPct val="0"/>
              </a:spcBef>
              <a:spcAft>
                <a:spcPct val="0"/>
              </a:spcAft>
              <a:defRPr sz="2400">
                <a:solidFill>
                  <a:schemeClr val="tx1"/>
                </a:solidFill>
                <a:latin typeface="Times" pitchFamily="125" charset="0"/>
                <a:ea typeface="ヒラギノ角ゴ Pro W3" charset="-128"/>
              </a:defRPr>
            </a:lvl7pPr>
            <a:lvl8pPr marL="3429000" indent="-228600" eaLnBrk="0" fontAlgn="base" hangingPunct="0">
              <a:spcBef>
                <a:spcPct val="0"/>
              </a:spcBef>
              <a:spcAft>
                <a:spcPct val="0"/>
              </a:spcAft>
              <a:defRPr sz="2400">
                <a:solidFill>
                  <a:schemeClr val="tx1"/>
                </a:solidFill>
                <a:latin typeface="Times" pitchFamily="125" charset="0"/>
                <a:ea typeface="ヒラギノ角ゴ Pro W3" charset="-128"/>
              </a:defRPr>
            </a:lvl8pPr>
            <a:lvl9pPr marL="3886200" indent="-228600" eaLnBrk="0" fontAlgn="base" hangingPunct="0">
              <a:spcBef>
                <a:spcPct val="0"/>
              </a:spcBef>
              <a:spcAft>
                <a:spcPct val="0"/>
              </a:spcAft>
              <a:defRPr sz="2400">
                <a:solidFill>
                  <a:schemeClr val="tx1"/>
                </a:solidFill>
                <a:latin typeface="Times" pitchFamily="125" charset="0"/>
                <a:ea typeface="ヒラギノ角ゴ Pro W3" charset="-128"/>
              </a:defRPr>
            </a:lvl9pPr>
          </a:lstStyle>
          <a:p>
            <a:pPr algn="r">
              <a:defRPr/>
            </a:pPr>
            <a:r>
              <a:rPr lang="en-US" altLang="en-US" sz="1000" dirty="0">
                <a:solidFill>
                  <a:srgbClr val="FFC000"/>
                </a:solidFill>
                <a:effectLst>
                  <a:outerShdw blurRad="38100" dist="38100" dir="2700000" algn="tl">
                    <a:srgbClr val="C0C0C0"/>
                  </a:outerShdw>
                </a:effectLst>
                <a:latin typeface="Arial" pitchFamily="34" charset="0"/>
              </a:rPr>
              <a:t>mm-</a:t>
            </a:r>
            <a:r>
              <a:rPr lang="en-US" altLang="en-US" sz="1000" dirty="0" err="1">
                <a:solidFill>
                  <a:srgbClr val="FFC000"/>
                </a:solidFill>
                <a:effectLst>
                  <a:outerShdw blurRad="38100" dist="38100" dir="2700000" algn="tl">
                    <a:srgbClr val="C0C0C0"/>
                  </a:outerShdw>
                </a:effectLst>
                <a:latin typeface="Arial" pitchFamily="34" charset="0"/>
              </a:rPr>
              <a:t>dd</a:t>
            </a:r>
            <a:r>
              <a:rPr lang="en-US" altLang="en-US" sz="1000" dirty="0">
                <a:solidFill>
                  <a:srgbClr val="FFC000"/>
                </a:solidFill>
                <a:effectLst>
                  <a:outerShdw blurRad="38100" dist="38100" dir="2700000" algn="tl">
                    <a:srgbClr val="C0C0C0"/>
                  </a:outerShdw>
                </a:effectLst>
                <a:latin typeface="Arial" pitchFamily="34" charset="0"/>
              </a:rPr>
              <a:t>-</a:t>
            </a:r>
            <a:r>
              <a:rPr lang="en-US" altLang="en-US" sz="1000" dirty="0" err="1">
                <a:solidFill>
                  <a:srgbClr val="FFC000"/>
                </a:solidFill>
                <a:effectLst>
                  <a:outerShdw blurRad="38100" dist="38100" dir="2700000" algn="tl">
                    <a:srgbClr val="C0C0C0"/>
                  </a:outerShdw>
                </a:effectLst>
                <a:latin typeface="Arial" pitchFamily="34" charset="0"/>
              </a:rPr>
              <a:t>yy</a:t>
            </a:r>
            <a:r>
              <a:rPr lang="en-US" altLang="en-US" sz="1000" dirty="0">
                <a:solidFill>
                  <a:srgbClr val="FFC000"/>
                </a:solidFill>
                <a:effectLst>
                  <a:outerShdw blurRad="38100" dist="38100" dir="2700000" algn="tl">
                    <a:srgbClr val="C0C0C0"/>
                  </a:outerShdw>
                </a:effectLst>
                <a:latin typeface="Arial" pitchFamily="34" charset="0"/>
              </a:rPr>
              <a:t> v#</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609600"/>
            <a:ext cx="7772400" cy="1143000"/>
          </a:xfrm>
        </p:spPr>
        <p:txBody>
          <a:bodyPr/>
          <a:lstStyle/>
          <a:p>
            <a:r>
              <a:rPr lang="en-US" altLang="en-US" dirty="0">
                <a:ea typeface="ヒラギノ角ゴ Pro W3" charset="-128"/>
                <a:cs typeface="Geneva" pitchFamily="125" charset="-128"/>
              </a:rPr>
              <a:t> CHEV Launch Locations</a:t>
            </a:r>
          </a:p>
        </p:txBody>
      </p:sp>
      <p:pic>
        <p:nvPicPr>
          <p:cNvPr id="7" name="Content Placeholder 6">
            <a:extLst>
              <a:ext uri="{FF2B5EF4-FFF2-40B4-BE49-F238E27FC236}">
                <a16:creationId xmlns:a16="http://schemas.microsoft.com/office/drawing/2014/main" id="{2651391F-3F72-4E5A-8856-4DFF3EC2122C}"/>
              </a:ext>
            </a:extLst>
          </p:cNvPr>
          <p:cNvPicPr>
            <a:picLocks noGrp="1" noChangeAspect="1"/>
          </p:cNvPicPr>
          <p:nvPr>
            <p:ph idx="1"/>
          </p:nvPr>
        </p:nvPicPr>
        <p:blipFill>
          <a:blip r:embed="rId2"/>
          <a:stretch>
            <a:fillRect/>
          </a:stretch>
        </p:blipFill>
        <p:spPr>
          <a:xfrm>
            <a:off x="1219200" y="1447799"/>
            <a:ext cx="5638800" cy="5354757"/>
          </a:xfrm>
        </p:spPr>
      </p:pic>
      <p:sp>
        <p:nvSpPr>
          <p:cNvPr id="4100" name="Slide Number Placeholder 4"/>
          <p:cNvSpPr>
            <a:spLocks noGrp="1"/>
          </p:cNvSpPr>
          <p:nvPr>
            <p:ph type="sldNum" sz="quarter" idx="11"/>
          </p:nvPr>
        </p:nvSpPr>
        <p:spPr>
          <a:xfrm>
            <a:off x="8686800" y="115888"/>
            <a:ext cx="4572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25" charset="0"/>
                <a:ea typeface="ヒラギノ角ゴ Pro W3" charset="-128"/>
              </a:defRPr>
            </a:lvl1pPr>
            <a:lvl2pPr marL="742950" indent="-285750">
              <a:defRPr sz="2400">
                <a:solidFill>
                  <a:schemeClr val="tx1"/>
                </a:solidFill>
                <a:latin typeface="Times" pitchFamily="125" charset="0"/>
                <a:ea typeface="ヒラギノ角ゴ Pro W3" charset="-128"/>
              </a:defRPr>
            </a:lvl2pPr>
            <a:lvl3pPr marL="1143000" indent="-228600">
              <a:defRPr sz="2400">
                <a:solidFill>
                  <a:schemeClr val="tx1"/>
                </a:solidFill>
                <a:latin typeface="Times" pitchFamily="125" charset="0"/>
                <a:ea typeface="ヒラギノ角ゴ Pro W3" charset="-128"/>
              </a:defRPr>
            </a:lvl3pPr>
            <a:lvl4pPr marL="1600200" indent="-228600">
              <a:defRPr sz="2400">
                <a:solidFill>
                  <a:schemeClr val="tx1"/>
                </a:solidFill>
                <a:latin typeface="Times" pitchFamily="125" charset="0"/>
                <a:ea typeface="ヒラギノ角ゴ Pro W3" charset="-128"/>
              </a:defRPr>
            </a:lvl4pPr>
            <a:lvl5pPr marL="2057400" indent="-228600">
              <a:defRPr sz="2400">
                <a:solidFill>
                  <a:schemeClr val="tx1"/>
                </a:solidFill>
                <a:latin typeface="Times" pitchFamily="125" charset="0"/>
                <a:ea typeface="ヒラギノ角ゴ Pro W3" charset="-128"/>
              </a:defRPr>
            </a:lvl5pPr>
            <a:lvl6pPr marL="2514600" indent="-228600" eaLnBrk="0" fontAlgn="base" hangingPunct="0">
              <a:spcBef>
                <a:spcPct val="0"/>
              </a:spcBef>
              <a:spcAft>
                <a:spcPct val="0"/>
              </a:spcAft>
              <a:defRPr sz="2400">
                <a:solidFill>
                  <a:schemeClr val="tx1"/>
                </a:solidFill>
                <a:latin typeface="Times" pitchFamily="125" charset="0"/>
                <a:ea typeface="ヒラギノ角ゴ Pro W3" charset="-128"/>
              </a:defRPr>
            </a:lvl6pPr>
            <a:lvl7pPr marL="2971800" indent="-228600" eaLnBrk="0" fontAlgn="base" hangingPunct="0">
              <a:spcBef>
                <a:spcPct val="0"/>
              </a:spcBef>
              <a:spcAft>
                <a:spcPct val="0"/>
              </a:spcAft>
              <a:defRPr sz="2400">
                <a:solidFill>
                  <a:schemeClr val="tx1"/>
                </a:solidFill>
                <a:latin typeface="Times" pitchFamily="125" charset="0"/>
                <a:ea typeface="ヒラギノ角ゴ Pro W3" charset="-128"/>
              </a:defRPr>
            </a:lvl7pPr>
            <a:lvl8pPr marL="3429000" indent="-228600" eaLnBrk="0" fontAlgn="base" hangingPunct="0">
              <a:spcBef>
                <a:spcPct val="0"/>
              </a:spcBef>
              <a:spcAft>
                <a:spcPct val="0"/>
              </a:spcAft>
              <a:defRPr sz="2400">
                <a:solidFill>
                  <a:schemeClr val="tx1"/>
                </a:solidFill>
                <a:latin typeface="Times" pitchFamily="125" charset="0"/>
                <a:ea typeface="ヒラギノ角ゴ Pro W3" charset="-128"/>
              </a:defRPr>
            </a:lvl8pPr>
            <a:lvl9pPr marL="3886200" indent="-228600" eaLnBrk="0" fontAlgn="base" hangingPunct="0">
              <a:spcBef>
                <a:spcPct val="0"/>
              </a:spcBef>
              <a:spcAft>
                <a:spcPct val="0"/>
              </a:spcAft>
              <a:defRPr sz="2400">
                <a:solidFill>
                  <a:schemeClr val="tx1"/>
                </a:solidFill>
                <a:latin typeface="Times" pitchFamily="125" charset="0"/>
                <a:ea typeface="ヒラギノ角ゴ Pro W3" charset="-128"/>
              </a:defRPr>
            </a:lvl9pPr>
          </a:lstStyle>
          <a:p>
            <a:fld id="{AEAD1FA7-CC1E-431E-B583-19D2ED31C17B}" type="slidenum">
              <a:rPr lang="en-US" altLang="en-US" sz="900" smtClean="0">
                <a:latin typeface="Arial" pitchFamily="34" charset="0"/>
              </a:rPr>
              <a:pPr/>
              <a:t>2</a:t>
            </a:fld>
            <a:endParaRPr lang="en-US" altLang="en-US" sz="900">
              <a:latin typeface="Arial" pitchFamily="34" charset="0"/>
            </a:endParaRPr>
          </a:p>
        </p:txBody>
      </p:sp>
      <p:sp>
        <p:nvSpPr>
          <p:cNvPr id="2" name="Text Placeholder 1"/>
          <p:cNvSpPr>
            <a:spLocks noGrp="1"/>
          </p:cNvSpPr>
          <p:nvPr>
            <p:ph type="body" sz="quarter" idx="12"/>
          </p:nvPr>
        </p:nvSpPr>
        <p:spPr>
          <a:xfrm>
            <a:off x="685800" y="152400"/>
            <a:ext cx="4800600" cy="304800"/>
          </a:xfrm>
        </p:spPr>
        <p:txBody>
          <a:bodyPr/>
          <a:lstStyle/>
          <a:p>
            <a:r>
              <a:rPr lang="en-US" dirty="0"/>
              <a:t>Change Healthcare Enterprise Viewer Reference Deck</a:t>
            </a:r>
          </a:p>
        </p:txBody>
      </p:sp>
    </p:spTree>
    <p:extLst>
      <p:ext uri="{BB962C8B-B14F-4D97-AF65-F5344CB8AC3E}">
        <p14:creationId xmlns:p14="http://schemas.microsoft.com/office/powerpoint/2010/main" val="1438119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609600"/>
            <a:ext cx="7772400" cy="1143000"/>
          </a:xfrm>
        </p:spPr>
        <p:txBody>
          <a:bodyPr/>
          <a:lstStyle/>
          <a:p>
            <a:r>
              <a:rPr lang="en-US" altLang="en-US" dirty="0">
                <a:ea typeface="ヒラギノ角ゴ Pro W3" charset="-128"/>
                <a:cs typeface="Geneva" pitchFamily="125" charset="-128"/>
              </a:rPr>
              <a:t>Patient/Study Search</a:t>
            </a:r>
          </a:p>
        </p:txBody>
      </p:sp>
      <p:sp>
        <p:nvSpPr>
          <p:cNvPr id="4100" name="Slide Number Placeholder 4"/>
          <p:cNvSpPr>
            <a:spLocks noGrp="1"/>
          </p:cNvSpPr>
          <p:nvPr>
            <p:ph type="sldNum" sz="quarter" idx="11"/>
          </p:nvPr>
        </p:nvSpPr>
        <p:spPr>
          <a:xfrm>
            <a:off x="8686800" y="49213"/>
            <a:ext cx="4572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25" charset="0"/>
                <a:ea typeface="ヒラギノ角ゴ Pro W3" charset="-128"/>
              </a:defRPr>
            </a:lvl1pPr>
            <a:lvl2pPr marL="742950" indent="-285750">
              <a:defRPr sz="2400">
                <a:solidFill>
                  <a:schemeClr val="tx1"/>
                </a:solidFill>
                <a:latin typeface="Times" pitchFamily="125" charset="0"/>
                <a:ea typeface="ヒラギノ角ゴ Pro W3" charset="-128"/>
              </a:defRPr>
            </a:lvl2pPr>
            <a:lvl3pPr marL="1143000" indent="-228600">
              <a:defRPr sz="2400">
                <a:solidFill>
                  <a:schemeClr val="tx1"/>
                </a:solidFill>
                <a:latin typeface="Times" pitchFamily="125" charset="0"/>
                <a:ea typeface="ヒラギノ角ゴ Pro W3" charset="-128"/>
              </a:defRPr>
            </a:lvl3pPr>
            <a:lvl4pPr marL="1600200" indent="-228600">
              <a:defRPr sz="2400">
                <a:solidFill>
                  <a:schemeClr val="tx1"/>
                </a:solidFill>
                <a:latin typeface="Times" pitchFamily="125" charset="0"/>
                <a:ea typeface="ヒラギノ角ゴ Pro W3" charset="-128"/>
              </a:defRPr>
            </a:lvl4pPr>
            <a:lvl5pPr marL="2057400" indent="-228600">
              <a:defRPr sz="2400">
                <a:solidFill>
                  <a:schemeClr val="tx1"/>
                </a:solidFill>
                <a:latin typeface="Times" pitchFamily="125" charset="0"/>
                <a:ea typeface="ヒラギノ角ゴ Pro W3" charset="-128"/>
              </a:defRPr>
            </a:lvl5pPr>
            <a:lvl6pPr marL="2514600" indent="-228600" eaLnBrk="0" fontAlgn="base" hangingPunct="0">
              <a:spcBef>
                <a:spcPct val="0"/>
              </a:spcBef>
              <a:spcAft>
                <a:spcPct val="0"/>
              </a:spcAft>
              <a:defRPr sz="2400">
                <a:solidFill>
                  <a:schemeClr val="tx1"/>
                </a:solidFill>
                <a:latin typeface="Times" pitchFamily="125" charset="0"/>
                <a:ea typeface="ヒラギノ角ゴ Pro W3" charset="-128"/>
              </a:defRPr>
            </a:lvl6pPr>
            <a:lvl7pPr marL="2971800" indent="-228600" eaLnBrk="0" fontAlgn="base" hangingPunct="0">
              <a:spcBef>
                <a:spcPct val="0"/>
              </a:spcBef>
              <a:spcAft>
                <a:spcPct val="0"/>
              </a:spcAft>
              <a:defRPr sz="2400">
                <a:solidFill>
                  <a:schemeClr val="tx1"/>
                </a:solidFill>
                <a:latin typeface="Times" pitchFamily="125" charset="0"/>
                <a:ea typeface="ヒラギノ角ゴ Pro W3" charset="-128"/>
              </a:defRPr>
            </a:lvl7pPr>
            <a:lvl8pPr marL="3429000" indent="-228600" eaLnBrk="0" fontAlgn="base" hangingPunct="0">
              <a:spcBef>
                <a:spcPct val="0"/>
              </a:spcBef>
              <a:spcAft>
                <a:spcPct val="0"/>
              </a:spcAft>
              <a:defRPr sz="2400">
                <a:solidFill>
                  <a:schemeClr val="tx1"/>
                </a:solidFill>
                <a:latin typeface="Times" pitchFamily="125" charset="0"/>
                <a:ea typeface="ヒラギノ角ゴ Pro W3" charset="-128"/>
              </a:defRPr>
            </a:lvl8pPr>
            <a:lvl9pPr marL="3886200" indent="-228600" eaLnBrk="0" fontAlgn="base" hangingPunct="0">
              <a:spcBef>
                <a:spcPct val="0"/>
              </a:spcBef>
              <a:spcAft>
                <a:spcPct val="0"/>
              </a:spcAft>
              <a:defRPr sz="2400">
                <a:solidFill>
                  <a:schemeClr val="tx1"/>
                </a:solidFill>
                <a:latin typeface="Times" pitchFamily="125" charset="0"/>
                <a:ea typeface="ヒラギノ角ゴ Pro W3" charset="-128"/>
              </a:defRPr>
            </a:lvl9pPr>
          </a:lstStyle>
          <a:p>
            <a:fld id="{AEAD1FA7-CC1E-431E-B583-19D2ED31C17B}" type="slidenum">
              <a:rPr lang="en-US" altLang="en-US" sz="900" smtClean="0">
                <a:latin typeface="Arial" pitchFamily="34" charset="0"/>
              </a:rPr>
              <a:pPr/>
              <a:t>3</a:t>
            </a:fld>
            <a:endParaRPr lang="en-US" altLang="en-US" sz="900">
              <a:latin typeface="Arial" pitchFamily="34" charset="0"/>
            </a:endParaRPr>
          </a:p>
        </p:txBody>
      </p:sp>
      <p:sp>
        <p:nvSpPr>
          <p:cNvPr id="2" name="Text Placeholder 1"/>
          <p:cNvSpPr>
            <a:spLocks noGrp="1"/>
          </p:cNvSpPr>
          <p:nvPr>
            <p:ph type="body" sz="quarter" idx="12"/>
          </p:nvPr>
        </p:nvSpPr>
        <p:spPr>
          <a:xfrm>
            <a:off x="685800" y="76200"/>
            <a:ext cx="4800600" cy="304800"/>
          </a:xfrm>
        </p:spPr>
        <p:txBody>
          <a:bodyPr/>
          <a:lstStyle/>
          <a:p>
            <a:r>
              <a:rPr lang="en-US" dirty="0"/>
              <a:t>Change Healthcare Enterprise Viewer Reference Deck</a:t>
            </a:r>
          </a:p>
        </p:txBody>
      </p:sp>
      <p:sp>
        <p:nvSpPr>
          <p:cNvPr id="8" name="TextBox 7">
            <a:extLst>
              <a:ext uri="{FF2B5EF4-FFF2-40B4-BE49-F238E27FC236}">
                <a16:creationId xmlns:a16="http://schemas.microsoft.com/office/drawing/2014/main" id="{DDCC6CF8-D130-42F5-BD15-1418CBE89B89}"/>
              </a:ext>
            </a:extLst>
          </p:cNvPr>
          <p:cNvSpPr txBox="1"/>
          <p:nvPr/>
        </p:nvSpPr>
        <p:spPr>
          <a:xfrm>
            <a:off x="2573173" y="5486400"/>
            <a:ext cx="3997654" cy="954107"/>
          </a:xfrm>
          <a:prstGeom prst="rect">
            <a:avLst/>
          </a:prstGeom>
          <a:noFill/>
        </p:spPr>
        <p:txBody>
          <a:bodyPr wrap="square" rtlCol="0">
            <a:spAutoFit/>
          </a:bodyPr>
          <a:lstStyle/>
          <a:p>
            <a:pPr marL="342900" indent="-342900">
              <a:buAutoNum type="arabicPeriod"/>
            </a:pPr>
            <a:r>
              <a:rPr lang="en-US" sz="1400" b="1" dirty="0">
                <a:latin typeface="+mn-lt"/>
              </a:rPr>
              <a:t>Logout</a:t>
            </a:r>
          </a:p>
          <a:p>
            <a:pPr marL="342900" indent="-342900">
              <a:buAutoNum type="arabicPeriod"/>
            </a:pPr>
            <a:r>
              <a:rPr lang="en-US" sz="1400" b="1" dirty="0">
                <a:latin typeface="+mn-lt"/>
              </a:rPr>
              <a:t>Search context (Patient or Study)</a:t>
            </a:r>
          </a:p>
          <a:p>
            <a:pPr marL="342900" indent="-342900">
              <a:buAutoNum type="arabicPeriod"/>
            </a:pPr>
            <a:r>
              <a:rPr lang="en-US" sz="1400" b="1" dirty="0">
                <a:latin typeface="+mn-lt"/>
              </a:rPr>
              <a:t>Search fields</a:t>
            </a:r>
          </a:p>
          <a:p>
            <a:pPr marL="342900" indent="-342900">
              <a:buAutoNum type="arabicPeriod"/>
            </a:pPr>
            <a:r>
              <a:rPr lang="en-US" sz="1400" b="1" dirty="0">
                <a:latin typeface="+mn-lt"/>
              </a:rPr>
              <a:t>Sort By columns</a:t>
            </a:r>
          </a:p>
        </p:txBody>
      </p:sp>
      <p:pic>
        <p:nvPicPr>
          <p:cNvPr id="4" name="Picture 3">
            <a:extLst>
              <a:ext uri="{FF2B5EF4-FFF2-40B4-BE49-F238E27FC236}">
                <a16:creationId xmlns:a16="http://schemas.microsoft.com/office/drawing/2014/main" id="{C5134F38-C4EB-4C18-AFE3-579CEDD28DAC}"/>
              </a:ext>
            </a:extLst>
          </p:cNvPr>
          <p:cNvPicPr>
            <a:picLocks noChangeAspect="1"/>
          </p:cNvPicPr>
          <p:nvPr/>
        </p:nvPicPr>
        <p:blipFill>
          <a:blip r:embed="rId2"/>
          <a:stretch>
            <a:fillRect/>
          </a:stretch>
        </p:blipFill>
        <p:spPr>
          <a:xfrm>
            <a:off x="500422" y="1571295"/>
            <a:ext cx="8143156" cy="3686505"/>
          </a:xfrm>
          <a:prstGeom prst="rect">
            <a:avLst/>
          </a:prstGeom>
        </p:spPr>
      </p:pic>
      <p:sp>
        <p:nvSpPr>
          <p:cNvPr id="6" name="TextBox 5">
            <a:extLst>
              <a:ext uri="{FF2B5EF4-FFF2-40B4-BE49-F238E27FC236}">
                <a16:creationId xmlns:a16="http://schemas.microsoft.com/office/drawing/2014/main" id="{39DE6D43-D5B5-42D1-B793-50324B762ADB}"/>
              </a:ext>
            </a:extLst>
          </p:cNvPr>
          <p:cNvSpPr txBox="1"/>
          <p:nvPr/>
        </p:nvSpPr>
        <p:spPr>
          <a:xfrm>
            <a:off x="7924800" y="1138535"/>
            <a:ext cx="327660" cy="461665"/>
          </a:xfrm>
          <a:prstGeom prst="rect">
            <a:avLst/>
          </a:prstGeom>
          <a:noFill/>
        </p:spPr>
        <p:txBody>
          <a:bodyPr wrap="square" rtlCol="0">
            <a:spAutoFit/>
          </a:bodyPr>
          <a:lstStyle/>
          <a:p>
            <a:r>
              <a:rPr lang="en-US" b="1" dirty="0">
                <a:ln w="22225">
                  <a:solidFill>
                    <a:schemeClr val="accent2"/>
                  </a:solidFill>
                  <a:prstDash val="solid"/>
                </a:ln>
                <a:solidFill>
                  <a:schemeClr val="accent2">
                    <a:lumMod val="40000"/>
                    <a:lumOff val="60000"/>
                  </a:schemeClr>
                </a:solidFill>
                <a:latin typeface="+mn-lt"/>
              </a:rPr>
              <a:t>1</a:t>
            </a:r>
          </a:p>
        </p:txBody>
      </p:sp>
      <p:sp>
        <p:nvSpPr>
          <p:cNvPr id="12" name="TextBox 11">
            <a:extLst>
              <a:ext uri="{FF2B5EF4-FFF2-40B4-BE49-F238E27FC236}">
                <a16:creationId xmlns:a16="http://schemas.microsoft.com/office/drawing/2014/main" id="{E81B13A7-CF20-4FF1-B260-B48E499571E2}"/>
              </a:ext>
            </a:extLst>
          </p:cNvPr>
          <p:cNvSpPr txBox="1"/>
          <p:nvPr/>
        </p:nvSpPr>
        <p:spPr>
          <a:xfrm>
            <a:off x="152400" y="1690459"/>
            <a:ext cx="348022" cy="461665"/>
          </a:xfrm>
          <a:prstGeom prst="rect">
            <a:avLst/>
          </a:prstGeom>
          <a:noFill/>
        </p:spPr>
        <p:txBody>
          <a:bodyPr wrap="square">
            <a:spAutoFit/>
          </a:bodyPr>
          <a:lstStyle/>
          <a:p>
            <a:r>
              <a:rPr lang="en-US" b="1" dirty="0">
                <a:ln w="22225">
                  <a:solidFill>
                    <a:schemeClr val="accent2"/>
                  </a:solidFill>
                  <a:prstDash val="solid"/>
                </a:ln>
                <a:solidFill>
                  <a:schemeClr val="accent2">
                    <a:lumMod val="40000"/>
                    <a:lumOff val="60000"/>
                  </a:schemeClr>
                </a:solidFill>
                <a:latin typeface="+mn-lt"/>
              </a:rPr>
              <a:t>2</a:t>
            </a:r>
          </a:p>
        </p:txBody>
      </p:sp>
      <p:sp>
        <p:nvSpPr>
          <p:cNvPr id="14" name="TextBox 13">
            <a:extLst>
              <a:ext uri="{FF2B5EF4-FFF2-40B4-BE49-F238E27FC236}">
                <a16:creationId xmlns:a16="http://schemas.microsoft.com/office/drawing/2014/main" id="{F3322D1A-05DB-4FD8-9CCE-38D88FC2FAF7}"/>
              </a:ext>
            </a:extLst>
          </p:cNvPr>
          <p:cNvSpPr txBox="1"/>
          <p:nvPr/>
        </p:nvSpPr>
        <p:spPr>
          <a:xfrm>
            <a:off x="152400" y="3043534"/>
            <a:ext cx="4572000" cy="461665"/>
          </a:xfrm>
          <a:prstGeom prst="rect">
            <a:avLst/>
          </a:prstGeom>
          <a:noFill/>
        </p:spPr>
        <p:txBody>
          <a:bodyPr wrap="square">
            <a:spAutoFit/>
          </a:bodyPr>
          <a:lstStyle/>
          <a:p>
            <a:r>
              <a:rPr lang="en-US" b="1" dirty="0">
                <a:ln w="22225">
                  <a:solidFill>
                    <a:schemeClr val="accent2"/>
                  </a:solidFill>
                  <a:prstDash val="solid"/>
                </a:ln>
                <a:solidFill>
                  <a:schemeClr val="accent2">
                    <a:lumMod val="40000"/>
                    <a:lumOff val="60000"/>
                  </a:schemeClr>
                </a:solidFill>
                <a:latin typeface="+mn-lt"/>
              </a:rPr>
              <a:t>4</a:t>
            </a:r>
          </a:p>
        </p:txBody>
      </p:sp>
      <p:sp>
        <p:nvSpPr>
          <p:cNvPr id="16" name="TextBox 15">
            <a:extLst>
              <a:ext uri="{FF2B5EF4-FFF2-40B4-BE49-F238E27FC236}">
                <a16:creationId xmlns:a16="http://schemas.microsoft.com/office/drawing/2014/main" id="{C189804A-CCB1-459F-8E5B-1B30F55CB754}"/>
              </a:ext>
            </a:extLst>
          </p:cNvPr>
          <p:cNvSpPr txBox="1"/>
          <p:nvPr/>
        </p:nvSpPr>
        <p:spPr>
          <a:xfrm>
            <a:off x="152400" y="2468222"/>
            <a:ext cx="390525" cy="461665"/>
          </a:xfrm>
          <a:prstGeom prst="rect">
            <a:avLst/>
          </a:prstGeom>
          <a:noFill/>
        </p:spPr>
        <p:txBody>
          <a:bodyPr wrap="square">
            <a:spAutoFit/>
          </a:bodyPr>
          <a:lstStyle/>
          <a:p>
            <a:r>
              <a:rPr lang="en-US" b="1" dirty="0">
                <a:ln w="22225">
                  <a:solidFill>
                    <a:schemeClr val="accent2"/>
                  </a:solidFill>
                  <a:prstDash val="solid"/>
                </a:ln>
                <a:solidFill>
                  <a:schemeClr val="accent2">
                    <a:lumMod val="40000"/>
                    <a:lumOff val="60000"/>
                  </a:schemeClr>
                </a:solidFill>
                <a:latin typeface="+mn-lt"/>
              </a:rPr>
              <a:t>3</a:t>
            </a:r>
          </a:p>
        </p:txBody>
      </p:sp>
      <p:sp>
        <p:nvSpPr>
          <p:cNvPr id="45" name="Rectangle: Rounded Corners 44">
            <a:extLst>
              <a:ext uri="{FF2B5EF4-FFF2-40B4-BE49-F238E27FC236}">
                <a16:creationId xmlns:a16="http://schemas.microsoft.com/office/drawing/2014/main" id="{58B79002-3990-4C9B-A475-FD6C9747809C}"/>
              </a:ext>
            </a:extLst>
          </p:cNvPr>
          <p:cNvSpPr/>
          <p:nvPr/>
        </p:nvSpPr>
        <p:spPr bwMode="auto">
          <a:xfrm>
            <a:off x="609600" y="1828800"/>
            <a:ext cx="1752600" cy="176841"/>
          </a:xfrm>
          <a:prstGeom prst="roundRect">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0" charset="0"/>
            </a:endParaRPr>
          </a:p>
        </p:txBody>
      </p:sp>
      <p:sp>
        <p:nvSpPr>
          <p:cNvPr id="49" name="Rectangle: Rounded Corners 48">
            <a:extLst>
              <a:ext uri="{FF2B5EF4-FFF2-40B4-BE49-F238E27FC236}">
                <a16:creationId xmlns:a16="http://schemas.microsoft.com/office/drawing/2014/main" id="{12936E3B-6A80-4056-924D-B7827C1439B5}"/>
              </a:ext>
            </a:extLst>
          </p:cNvPr>
          <p:cNvSpPr/>
          <p:nvPr/>
        </p:nvSpPr>
        <p:spPr bwMode="auto">
          <a:xfrm>
            <a:off x="7848601" y="1600200"/>
            <a:ext cx="533400" cy="199694"/>
          </a:xfrm>
          <a:prstGeom prst="roundRect">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0" charset="0"/>
            </a:endParaRPr>
          </a:p>
        </p:txBody>
      </p:sp>
      <p:sp>
        <p:nvSpPr>
          <p:cNvPr id="50" name="Rectangle: Rounded Corners 49">
            <a:extLst>
              <a:ext uri="{FF2B5EF4-FFF2-40B4-BE49-F238E27FC236}">
                <a16:creationId xmlns:a16="http://schemas.microsoft.com/office/drawing/2014/main" id="{6DFB94F7-FD1A-40A7-A4C8-74D2B64644F9}"/>
              </a:ext>
            </a:extLst>
          </p:cNvPr>
          <p:cNvSpPr/>
          <p:nvPr/>
        </p:nvSpPr>
        <p:spPr bwMode="auto">
          <a:xfrm>
            <a:off x="628650" y="3203426"/>
            <a:ext cx="5848350" cy="149374"/>
          </a:xfrm>
          <a:prstGeom prst="roundRect">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0" charset="0"/>
            </a:endParaRPr>
          </a:p>
        </p:txBody>
      </p:sp>
      <p:sp>
        <p:nvSpPr>
          <p:cNvPr id="51" name="Rectangle: Rounded Corners 50">
            <a:extLst>
              <a:ext uri="{FF2B5EF4-FFF2-40B4-BE49-F238E27FC236}">
                <a16:creationId xmlns:a16="http://schemas.microsoft.com/office/drawing/2014/main" id="{B9582DFD-E6C5-4B0D-A423-A814C150AEDB}"/>
              </a:ext>
            </a:extLst>
          </p:cNvPr>
          <p:cNvSpPr/>
          <p:nvPr/>
        </p:nvSpPr>
        <p:spPr bwMode="auto">
          <a:xfrm>
            <a:off x="624246" y="2403456"/>
            <a:ext cx="5166953" cy="591198"/>
          </a:xfrm>
          <a:prstGeom prst="roundRect">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0" charset="0"/>
            </a:endParaRPr>
          </a:p>
        </p:txBody>
      </p:sp>
    </p:spTree>
    <p:extLst>
      <p:ext uri="{BB962C8B-B14F-4D97-AF65-F5344CB8AC3E}">
        <p14:creationId xmlns:p14="http://schemas.microsoft.com/office/powerpoint/2010/main" val="140449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609600"/>
            <a:ext cx="7772400" cy="1143000"/>
          </a:xfrm>
        </p:spPr>
        <p:txBody>
          <a:bodyPr/>
          <a:lstStyle/>
          <a:p>
            <a:r>
              <a:rPr lang="en-US" altLang="en-US" dirty="0">
                <a:ea typeface="ヒラギノ角ゴ Pro W3" charset="-128"/>
                <a:cs typeface="Geneva" pitchFamily="125" charset="-128"/>
              </a:rPr>
              <a:t>Detail View Layout</a:t>
            </a:r>
          </a:p>
        </p:txBody>
      </p:sp>
      <p:sp>
        <p:nvSpPr>
          <p:cNvPr id="4100" name="Slide Number Placeholder 4"/>
          <p:cNvSpPr>
            <a:spLocks noGrp="1"/>
          </p:cNvSpPr>
          <p:nvPr>
            <p:ph type="sldNum" sz="quarter" idx="11"/>
          </p:nvPr>
        </p:nvSpPr>
        <p:spPr>
          <a:xfrm>
            <a:off x="8686800" y="115888"/>
            <a:ext cx="4572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25" charset="0"/>
                <a:ea typeface="ヒラギノ角ゴ Pro W3" charset="-128"/>
              </a:defRPr>
            </a:lvl1pPr>
            <a:lvl2pPr marL="742950" indent="-285750">
              <a:defRPr sz="2400">
                <a:solidFill>
                  <a:schemeClr val="tx1"/>
                </a:solidFill>
                <a:latin typeface="Times" pitchFamily="125" charset="0"/>
                <a:ea typeface="ヒラギノ角ゴ Pro W3" charset="-128"/>
              </a:defRPr>
            </a:lvl2pPr>
            <a:lvl3pPr marL="1143000" indent="-228600">
              <a:defRPr sz="2400">
                <a:solidFill>
                  <a:schemeClr val="tx1"/>
                </a:solidFill>
                <a:latin typeface="Times" pitchFamily="125" charset="0"/>
                <a:ea typeface="ヒラギノ角ゴ Pro W3" charset="-128"/>
              </a:defRPr>
            </a:lvl3pPr>
            <a:lvl4pPr marL="1600200" indent="-228600">
              <a:defRPr sz="2400">
                <a:solidFill>
                  <a:schemeClr val="tx1"/>
                </a:solidFill>
                <a:latin typeface="Times" pitchFamily="125" charset="0"/>
                <a:ea typeface="ヒラギノ角ゴ Pro W3" charset="-128"/>
              </a:defRPr>
            </a:lvl4pPr>
            <a:lvl5pPr marL="2057400" indent="-228600">
              <a:defRPr sz="2400">
                <a:solidFill>
                  <a:schemeClr val="tx1"/>
                </a:solidFill>
                <a:latin typeface="Times" pitchFamily="125" charset="0"/>
                <a:ea typeface="ヒラギノ角ゴ Pro W3" charset="-128"/>
              </a:defRPr>
            </a:lvl5pPr>
            <a:lvl6pPr marL="2514600" indent="-228600" eaLnBrk="0" fontAlgn="base" hangingPunct="0">
              <a:spcBef>
                <a:spcPct val="0"/>
              </a:spcBef>
              <a:spcAft>
                <a:spcPct val="0"/>
              </a:spcAft>
              <a:defRPr sz="2400">
                <a:solidFill>
                  <a:schemeClr val="tx1"/>
                </a:solidFill>
                <a:latin typeface="Times" pitchFamily="125" charset="0"/>
                <a:ea typeface="ヒラギノ角ゴ Pro W3" charset="-128"/>
              </a:defRPr>
            </a:lvl6pPr>
            <a:lvl7pPr marL="2971800" indent="-228600" eaLnBrk="0" fontAlgn="base" hangingPunct="0">
              <a:spcBef>
                <a:spcPct val="0"/>
              </a:spcBef>
              <a:spcAft>
                <a:spcPct val="0"/>
              </a:spcAft>
              <a:defRPr sz="2400">
                <a:solidFill>
                  <a:schemeClr val="tx1"/>
                </a:solidFill>
                <a:latin typeface="Times" pitchFamily="125" charset="0"/>
                <a:ea typeface="ヒラギノ角ゴ Pro W3" charset="-128"/>
              </a:defRPr>
            </a:lvl7pPr>
            <a:lvl8pPr marL="3429000" indent="-228600" eaLnBrk="0" fontAlgn="base" hangingPunct="0">
              <a:spcBef>
                <a:spcPct val="0"/>
              </a:spcBef>
              <a:spcAft>
                <a:spcPct val="0"/>
              </a:spcAft>
              <a:defRPr sz="2400">
                <a:solidFill>
                  <a:schemeClr val="tx1"/>
                </a:solidFill>
                <a:latin typeface="Times" pitchFamily="125" charset="0"/>
                <a:ea typeface="ヒラギノ角ゴ Pro W3" charset="-128"/>
              </a:defRPr>
            </a:lvl8pPr>
            <a:lvl9pPr marL="3886200" indent="-228600" eaLnBrk="0" fontAlgn="base" hangingPunct="0">
              <a:spcBef>
                <a:spcPct val="0"/>
              </a:spcBef>
              <a:spcAft>
                <a:spcPct val="0"/>
              </a:spcAft>
              <a:defRPr sz="2400">
                <a:solidFill>
                  <a:schemeClr val="tx1"/>
                </a:solidFill>
                <a:latin typeface="Times" pitchFamily="125" charset="0"/>
                <a:ea typeface="ヒラギノ角ゴ Pro W3" charset="-128"/>
              </a:defRPr>
            </a:lvl9pPr>
          </a:lstStyle>
          <a:p>
            <a:fld id="{AEAD1FA7-CC1E-431E-B583-19D2ED31C17B}" type="slidenum">
              <a:rPr lang="en-US" altLang="en-US" sz="900" smtClean="0">
                <a:latin typeface="Arial" pitchFamily="34" charset="0"/>
              </a:rPr>
              <a:pPr/>
              <a:t>4</a:t>
            </a:fld>
            <a:endParaRPr lang="en-US" altLang="en-US" sz="900">
              <a:latin typeface="Arial" pitchFamily="34" charset="0"/>
            </a:endParaRPr>
          </a:p>
        </p:txBody>
      </p:sp>
      <p:sp>
        <p:nvSpPr>
          <p:cNvPr id="2" name="Text Placeholder 1"/>
          <p:cNvSpPr>
            <a:spLocks noGrp="1"/>
          </p:cNvSpPr>
          <p:nvPr>
            <p:ph type="body" sz="quarter" idx="12"/>
          </p:nvPr>
        </p:nvSpPr>
        <p:spPr>
          <a:xfrm>
            <a:off x="685800" y="133150"/>
            <a:ext cx="4800600" cy="304800"/>
          </a:xfrm>
        </p:spPr>
        <p:txBody>
          <a:bodyPr/>
          <a:lstStyle/>
          <a:p>
            <a:r>
              <a:rPr lang="en-US" dirty="0"/>
              <a:t>Change Healthcare Enterprise Viewer Reference Deck</a:t>
            </a:r>
          </a:p>
        </p:txBody>
      </p:sp>
      <p:sp>
        <p:nvSpPr>
          <p:cNvPr id="8" name="TextBox 7">
            <a:extLst>
              <a:ext uri="{FF2B5EF4-FFF2-40B4-BE49-F238E27FC236}">
                <a16:creationId xmlns:a16="http://schemas.microsoft.com/office/drawing/2014/main" id="{DDCC6CF8-D130-42F5-BD15-1418CBE89B89}"/>
              </a:ext>
            </a:extLst>
          </p:cNvPr>
          <p:cNvSpPr txBox="1"/>
          <p:nvPr/>
        </p:nvSpPr>
        <p:spPr>
          <a:xfrm>
            <a:off x="1752600" y="5827693"/>
            <a:ext cx="5638800" cy="954107"/>
          </a:xfrm>
          <a:prstGeom prst="rect">
            <a:avLst/>
          </a:prstGeom>
          <a:noFill/>
        </p:spPr>
        <p:txBody>
          <a:bodyPr wrap="square" rtlCol="0">
            <a:spAutoFit/>
          </a:bodyPr>
          <a:lstStyle/>
          <a:p>
            <a:pPr marL="342900" indent="-342900">
              <a:buAutoNum type="arabicPeriod"/>
            </a:pPr>
            <a:r>
              <a:rPr lang="en-US" sz="1400" b="1" dirty="0">
                <a:latin typeface="+mn-lt"/>
              </a:rPr>
              <a:t>Patient banner</a:t>
            </a:r>
          </a:p>
          <a:p>
            <a:pPr marL="342900" indent="-342900">
              <a:buAutoNum type="arabicPeriod"/>
            </a:pPr>
            <a:r>
              <a:rPr lang="en-US" sz="1400" b="1" dirty="0">
                <a:latin typeface="+mn-lt"/>
              </a:rPr>
              <a:t>Story View tab </a:t>
            </a:r>
          </a:p>
          <a:p>
            <a:pPr marL="342900" indent="-342900">
              <a:buAutoNum type="arabicPeriod"/>
            </a:pPr>
            <a:r>
              <a:rPr lang="en-US" sz="1400" b="1" dirty="0">
                <a:latin typeface="+mn-lt"/>
              </a:rPr>
              <a:t>Timeline panel</a:t>
            </a:r>
          </a:p>
          <a:p>
            <a:pPr marL="342900" indent="-342900">
              <a:buAutoNum type="arabicPeriod"/>
            </a:pPr>
            <a:r>
              <a:rPr lang="en-US" sz="1400" b="1" dirty="0">
                <a:latin typeface="+mn-lt"/>
              </a:rPr>
              <a:t>Annotation toolbar</a:t>
            </a:r>
          </a:p>
        </p:txBody>
      </p:sp>
      <p:pic>
        <p:nvPicPr>
          <p:cNvPr id="5" name="Content Placeholder 4">
            <a:extLst>
              <a:ext uri="{FF2B5EF4-FFF2-40B4-BE49-F238E27FC236}">
                <a16:creationId xmlns:a16="http://schemas.microsoft.com/office/drawing/2014/main" id="{3E6DC898-D449-4E1B-8FB2-0F04F7FAD989}"/>
              </a:ext>
            </a:extLst>
          </p:cNvPr>
          <p:cNvPicPr>
            <a:picLocks noGrp="1" noChangeAspect="1"/>
          </p:cNvPicPr>
          <p:nvPr>
            <p:ph idx="1"/>
          </p:nvPr>
        </p:nvPicPr>
        <p:blipFill>
          <a:blip r:embed="rId2"/>
          <a:stretch>
            <a:fillRect/>
          </a:stretch>
        </p:blipFill>
        <p:spPr>
          <a:xfrm>
            <a:off x="427219" y="1359490"/>
            <a:ext cx="8289562" cy="4468203"/>
          </a:xfrm>
        </p:spPr>
      </p:pic>
      <p:sp>
        <p:nvSpPr>
          <p:cNvPr id="10" name="TextBox 9">
            <a:extLst>
              <a:ext uri="{FF2B5EF4-FFF2-40B4-BE49-F238E27FC236}">
                <a16:creationId xmlns:a16="http://schemas.microsoft.com/office/drawing/2014/main" id="{FB35B09A-B93D-4531-B82B-04F0208D59E1}"/>
              </a:ext>
            </a:extLst>
          </p:cNvPr>
          <p:cNvSpPr txBox="1"/>
          <p:nvPr/>
        </p:nvSpPr>
        <p:spPr>
          <a:xfrm>
            <a:off x="5181600" y="5814536"/>
            <a:ext cx="5638800" cy="738664"/>
          </a:xfrm>
          <a:prstGeom prst="rect">
            <a:avLst/>
          </a:prstGeom>
          <a:noFill/>
        </p:spPr>
        <p:txBody>
          <a:bodyPr wrap="square" rtlCol="0">
            <a:spAutoFit/>
          </a:bodyPr>
          <a:lstStyle/>
          <a:p>
            <a:pPr marL="342900" indent="-342900">
              <a:buFont typeface="+mj-lt"/>
              <a:buAutoNum type="arabicPeriod" startAt="5"/>
            </a:pPr>
            <a:r>
              <a:rPr lang="en-US" sz="1400" b="1" dirty="0">
                <a:latin typeface="+mn-lt"/>
              </a:rPr>
              <a:t>Close Patient button</a:t>
            </a:r>
          </a:p>
          <a:p>
            <a:pPr marL="342900" indent="-342900">
              <a:buFont typeface="+mj-lt"/>
              <a:buAutoNum type="arabicPeriod" startAt="5"/>
            </a:pPr>
            <a:r>
              <a:rPr lang="en-US" sz="1400" b="1" dirty="0">
                <a:latin typeface="+mn-lt"/>
              </a:rPr>
              <a:t>Menu button</a:t>
            </a:r>
          </a:p>
          <a:p>
            <a:pPr marL="342900" indent="-342900">
              <a:buFont typeface="+mj-lt"/>
              <a:buAutoNum type="arabicPeriod" startAt="5"/>
            </a:pPr>
            <a:r>
              <a:rPr lang="en-US" sz="1400" b="1" dirty="0">
                <a:latin typeface="+mn-lt"/>
              </a:rPr>
              <a:t>Viewport/s</a:t>
            </a:r>
          </a:p>
        </p:txBody>
      </p:sp>
      <p:sp>
        <p:nvSpPr>
          <p:cNvPr id="9" name="TextBox 8">
            <a:extLst>
              <a:ext uri="{FF2B5EF4-FFF2-40B4-BE49-F238E27FC236}">
                <a16:creationId xmlns:a16="http://schemas.microsoft.com/office/drawing/2014/main" id="{2F96D1E2-8758-488A-9129-0FFE777E1ACF}"/>
              </a:ext>
            </a:extLst>
          </p:cNvPr>
          <p:cNvSpPr txBox="1"/>
          <p:nvPr/>
        </p:nvSpPr>
        <p:spPr>
          <a:xfrm>
            <a:off x="155723" y="1279619"/>
            <a:ext cx="724301" cy="461665"/>
          </a:xfrm>
          <a:prstGeom prst="rect">
            <a:avLst/>
          </a:prstGeom>
          <a:noFill/>
        </p:spPr>
        <p:txBody>
          <a:bodyPr wrap="square">
            <a:spAutoFit/>
          </a:bodyPr>
          <a:lstStyle/>
          <a:p>
            <a:r>
              <a:rPr lang="en-US" b="1" dirty="0">
                <a:ln w="22225">
                  <a:solidFill>
                    <a:schemeClr val="accent2"/>
                  </a:solidFill>
                  <a:prstDash val="solid"/>
                </a:ln>
                <a:solidFill>
                  <a:schemeClr val="accent2">
                    <a:lumMod val="40000"/>
                    <a:lumOff val="60000"/>
                  </a:schemeClr>
                </a:solidFill>
                <a:latin typeface="+mn-lt"/>
              </a:rPr>
              <a:t>1</a:t>
            </a:r>
          </a:p>
        </p:txBody>
      </p:sp>
      <p:sp>
        <p:nvSpPr>
          <p:cNvPr id="11" name="TextBox 10">
            <a:extLst>
              <a:ext uri="{FF2B5EF4-FFF2-40B4-BE49-F238E27FC236}">
                <a16:creationId xmlns:a16="http://schemas.microsoft.com/office/drawing/2014/main" id="{16337FA5-FF54-431C-A496-05B24D272F02}"/>
              </a:ext>
            </a:extLst>
          </p:cNvPr>
          <p:cNvSpPr txBox="1"/>
          <p:nvPr/>
        </p:nvSpPr>
        <p:spPr>
          <a:xfrm>
            <a:off x="6538855" y="969344"/>
            <a:ext cx="495701" cy="461665"/>
          </a:xfrm>
          <a:prstGeom prst="rect">
            <a:avLst/>
          </a:prstGeom>
          <a:noFill/>
        </p:spPr>
        <p:txBody>
          <a:bodyPr wrap="square">
            <a:spAutoFit/>
          </a:bodyPr>
          <a:lstStyle/>
          <a:p>
            <a:r>
              <a:rPr lang="en-US" b="1" dirty="0">
                <a:ln w="22225">
                  <a:solidFill>
                    <a:schemeClr val="accent2"/>
                  </a:solidFill>
                  <a:prstDash val="solid"/>
                </a:ln>
                <a:solidFill>
                  <a:schemeClr val="accent2">
                    <a:lumMod val="40000"/>
                    <a:lumOff val="60000"/>
                  </a:schemeClr>
                </a:solidFill>
                <a:latin typeface="+mn-lt"/>
              </a:rPr>
              <a:t>4</a:t>
            </a:r>
          </a:p>
        </p:txBody>
      </p:sp>
      <p:sp>
        <p:nvSpPr>
          <p:cNvPr id="15" name="TextBox 14">
            <a:extLst>
              <a:ext uri="{FF2B5EF4-FFF2-40B4-BE49-F238E27FC236}">
                <a16:creationId xmlns:a16="http://schemas.microsoft.com/office/drawing/2014/main" id="{C5FA85D6-8DCE-4F29-914A-E49DD6C1FCBD}"/>
              </a:ext>
            </a:extLst>
          </p:cNvPr>
          <p:cNvSpPr txBox="1"/>
          <p:nvPr/>
        </p:nvSpPr>
        <p:spPr>
          <a:xfrm>
            <a:off x="8036806" y="988347"/>
            <a:ext cx="495701" cy="461665"/>
          </a:xfrm>
          <a:prstGeom prst="rect">
            <a:avLst/>
          </a:prstGeom>
          <a:noFill/>
        </p:spPr>
        <p:txBody>
          <a:bodyPr wrap="square">
            <a:spAutoFit/>
          </a:bodyPr>
          <a:lstStyle/>
          <a:p>
            <a:r>
              <a:rPr lang="en-US" b="1" dirty="0">
                <a:ln w="22225">
                  <a:solidFill>
                    <a:schemeClr val="accent2"/>
                  </a:solidFill>
                  <a:prstDash val="solid"/>
                </a:ln>
                <a:solidFill>
                  <a:schemeClr val="accent2">
                    <a:lumMod val="40000"/>
                    <a:lumOff val="60000"/>
                  </a:schemeClr>
                </a:solidFill>
                <a:latin typeface="+mn-lt"/>
              </a:rPr>
              <a:t>5</a:t>
            </a:r>
          </a:p>
        </p:txBody>
      </p:sp>
      <p:sp>
        <p:nvSpPr>
          <p:cNvPr id="17" name="TextBox 16">
            <a:extLst>
              <a:ext uri="{FF2B5EF4-FFF2-40B4-BE49-F238E27FC236}">
                <a16:creationId xmlns:a16="http://schemas.microsoft.com/office/drawing/2014/main" id="{6D191417-F280-427A-BCBA-6E35E872518B}"/>
              </a:ext>
            </a:extLst>
          </p:cNvPr>
          <p:cNvSpPr txBox="1"/>
          <p:nvPr/>
        </p:nvSpPr>
        <p:spPr>
          <a:xfrm>
            <a:off x="8653204" y="1278671"/>
            <a:ext cx="495701" cy="461665"/>
          </a:xfrm>
          <a:prstGeom prst="rect">
            <a:avLst/>
          </a:prstGeom>
          <a:noFill/>
        </p:spPr>
        <p:txBody>
          <a:bodyPr wrap="square">
            <a:spAutoFit/>
          </a:bodyPr>
          <a:lstStyle/>
          <a:p>
            <a:r>
              <a:rPr lang="en-US" b="1" dirty="0">
                <a:ln w="22225">
                  <a:solidFill>
                    <a:schemeClr val="accent2"/>
                  </a:solidFill>
                  <a:prstDash val="solid"/>
                </a:ln>
                <a:solidFill>
                  <a:schemeClr val="accent2">
                    <a:lumMod val="40000"/>
                    <a:lumOff val="60000"/>
                  </a:schemeClr>
                </a:solidFill>
                <a:latin typeface="+mn-lt"/>
              </a:rPr>
              <a:t>6</a:t>
            </a:r>
          </a:p>
        </p:txBody>
      </p:sp>
      <p:sp>
        <p:nvSpPr>
          <p:cNvPr id="19" name="TextBox 18">
            <a:extLst>
              <a:ext uri="{FF2B5EF4-FFF2-40B4-BE49-F238E27FC236}">
                <a16:creationId xmlns:a16="http://schemas.microsoft.com/office/drawing/2014/main" id="{46048F6F-F61A-4D1A-A2E3-1F9BDB09EAC6}"/>
              </a:ext>
            </a:extLst>
          </p:cNvPr>
          <p:cNvSpPr txBox="1"/>
          <p:nvPr/>
        </p:nvSpPr>
        <p:spPr>
          <a:xfrm>
            <a:off x="153202" y="1969969"/>
            <a:ext cx="5409398" cy="461665"/>
          </a:xfrm>
          <a:prstGeom prst="rect">
            <a:avLst/>
          </a:prstGeom>
          <a:noFill/>
        </p:spPr>
        <p:txBody>
          <a:bodyPr wrap="square">
            <a:spAutoFit/>
          </a:bodyPr>
          <a:lstStyle/>
          <a:p>
            <a:r>
              <a:rPr lang="en-US" b="1" dirty="0">
                <a:ln w="22225">
                  <a:solidFill>
                    <a:schemeClr val="accent2"/>
                  </a:solidFill>
                  <a:prstDash val="solid"/>
                </a:ln>
                <a:solidFill>
                  <a:schemeClr val="accent2">
                    <a:lumMod val="40000"/>
                    <a:lumOff val="60000"/>
                  </a:schemeClr>
                </a:solidFill>
                <a:latin typeface="+mn-lt"/>
              </a:rPr>
              <a:t>2</a:t>
            </a:r>
          </a:p>
        </p:txBody>
      </p:sp>
      <p:sp>
        <p:nvSpPr>
          <p:cNvPr id="21" name="TextBox 20">
            <a:extLst>
              <a:ext uri="{FF2B5EF4-FFF2-40B4-BE49-F238E27FC236}">
                <a16:creationId xmlns:a16="http://schemas.microsoft.com/office/drawing/2014/main" id="{DF537A79-8207-4F55-BA79-2D91A4453F97}"/>
              </a:ext>
            </a:extLst>
          </p:cNvPr>
          <p:cNvSpPr txBox="1"/>
          <p:nvPr/>
        </p:nvSpPr>
        <p:spPr>
          <a:xfrm>
            <a:off x="153202" y="3590019"/>
            <a:ext cx="5409398" cy="461665"/>
          </a:xfrm>
          <a:prstGeom prst="rect">
            <a:avLst/>
          </a:prstGeom>
          <a:noFill/>
        </p:spPr>
        <p:txBody>
          <a:bodyPr wrap="square">
            <a:spAutoFit/>
          </a:bodyPr>
          <a:lstStyle/>
          <a:p>
            <a:r>
              <a:rPr lang="en-US" b="1" dirty="0">
                <a:ln w="22225">
                  <a:solidFill>
                    <a:schemeClr val="accent2"/>
                  </a:solidFill>
                  <a:prstDash val="solid"/>
                </a:ln>
                <a:solidFill>
                  <a:schemeClr val="accent2">
                    <a:lumMod val="40000"/>
                    <a:lumOff val="60000"/>
                  </a:schemeClr>
                </a:solidFill>
                <a:latin typeface="+mn-lt"/>
              </a:rPr>
              <a:t>3</a:t>
            </a:r>
          </a:p>
        </p:txBody>
      </p:sp>
      <p:sp>
        <p:nvSpPr>
          <p:cNvPr id="23" name="TextBox 22">
            <a:extLst>
              <a:ext uri="{FF2B5EF4-FFF2-40B4-BE49-F238E27FC236}">
                <a16:creationId xmlns:a16="http://schemas.microsoft.com/office/drawing/2014/main" id="{407AC6A7-AE19-4C56-9E09-060F71CD772C}"/>
              </a:ext>
            </a:extLst>
          </p:cNvPr>
          <p:cNvSpPr txBox="1"/>
          <p:nvPr/>
        </p:nvSpPr>
        <p:spPr>
          <a:xfrm>
            <a:off x="8642474" y="3424535"/>
            <a:ext cx="337886" cy="461665"/>
          </a:xfrm>
          <a:prstGeom prst="rect">
            <a:avLst/>
          </a:prstGeom>
          <a:noFill/>
        </p:spPr>
        <p:txBody>
          <a:bodyPr wrap="square">
            <a:spAutoFit/>
          </a:bodyPr>
          <a:lstStyle/>
          <a:p>
            <a:r>
              <a:rPr lang="en-US" b="1" dirty="0">
                <a:ln w="22225">
                  <a:solidFill>
                    <a:schemeClr val="accent2"/>
                  </a:solidFill>
                  <a:prstDash val="solid"/>
                </a:ln>
                <a:solidFill>
                  <a:schemeClr val="accent2">
                    <a:lumMod val="40000"/>
                    <a:lumOff val="60000"/>
                  </a:schemeClr>
                </a:solidFill>
                <a:latin typeface="+mn-lt"/>
              </a:rPr>
              <a:t>7</a:t>
            </a:r>
          </a:p>
        </p:txBody>
      </p:sp>
      <p:sp>
        <p:nvSpPr>
          <p:cNvPr id="29" name="Rectangle: Rounded Corners 28">
            <a:extLst>
              <a:ext uri="{FF2B5EF4-FFF2-40B4-BE49-F238E27FC236}">
                <a16:creationId xmlns:a16="http://schemas.microsoft.com/office/drawing/2014/main" id="{983BD369-1B13-4456-A5D9-2853B6CD8B13}"/>
              </a:ext>
            </a:extLst>
          </p:cNvPr>
          <p:cNvSpPr/>
          <p:nvPr/>
        </p:nvSpPr>
        <p:spPr bwMode="auto">
          <a:xfrm>
            <a:off x="454288" y="1418808"/>
            <a:ext cx="2669911" cy="181392"/>
          </a:xfrm>
          <a:prstGeom prst="roundRect">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0" charset="0"/>
            </a:endParaRPr>
          </a:p>
        </p:txBody>
      </p:sp>
      <p:sp>
        <p:nvSpPr>
          <p:cNvPr id="30" name="Rectangle: Rounded Corners 29">
            <a:extLst>
              <a:ext uri="{FF2B5EF4-FFF2-40B4-BE49-F238E27FC236}">
                <a16:creationId xmlns:a16="http://schemas.microsoft.com/office/drawing/2014/main" id="{524214E0-F38D-4432-A3B3-8C9053E2E416}"/>
              </a:ext>
            </a:extLst>
          </p:cNvPr>
          <p:cNvSpPr/>
          <p:nvPr/>
        </p:nvSpPr>
        <p:spPr bwMode="auto">
          <a:xfrm>
            <a:off x="6180878" y="1407208"/>
            <a:ext cx="1210522" cy="211294"/>
          </a:xfrm>
          <a:prstGeom prst="roundRect">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0" charset="0"/>
            </a:endParaRPr>
          </a:p>
        </p:txBody>
      </p:sp>
      <p:sp>
        <p:nvSpPr>
          <p:cNvPr id="31" name="Rectangle: Rounded Corners 30">
            <a:extLst>
              <a:ext uri="{FF2B5EF4-FFF2-40B4-BE49-F238E27FC236}">
                <a16:creationId xmlns:a16="http://schemas.microsoft.com/office/drawing/2014/main" id="{2544CBBC-3BBE-4F3E-97BE-C3683ED2D301}"/>
              </a:ext>
            </a:extLst>
          </p:cNvPr>
          <p:cNvSpPr/>
          <p:nvPr/>
        </p:nvSpPr>
        <p:spPr bwMode="auto">
          <a:xfrm>
            <a:off x="8001000" y="1418808"/>
            <a:ext cx="429977" cy="199694"/>
          </a:xfrm>
          <a:prstGeom prst="roundRect">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0" charset="0"/>
            </a:endParaRPr>
          </a:p>
        </p:txBody>
      </p:sp>
      <p:sp>
        <p:nvSpPr>
          <p:cNvPr id="32" name="Rectangle: Rounded Corners 31">
            <a:extLst>
              <a:ext uri="{FF2B5EF4-FFF2-40B4-BE49-F238E27FC236}">
                <a16:creationId xmlns:a16="http://schemas.microsoft.com/office/drawing/2014/main" id="{4EC96599-4C19-4BD0-AA66-09C5FBBDE370}"/>
              </a:ext>
            </a:extLst>
          </p:cNvPr>
          <p:cNvSpPr/>
          <p:nvPr/>
        </p:nvSpPr>
        <p:spPr bwMode="auto">
          <a:xfrm>
            <a:off x="8458200" y="1418808"/>
            <a:ext cx="184274" cy="201829"/>
          </a:xfrm>
          <a:prstGeom prst="roundRect">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0" charset="0"/>
            </a:endParaRPr>
          </a:p>
        </p:txBody>
      </p:sp>
      <p:sp>
        <p:nvSpPr>
          <p:cNvPr id="33" name="Rectangle: Rounded Corners 32">
            <a:extLst>
              <a:ext uri="{FF2B5EF4-FFF2-40B4-BE49-F238E27FC236}">
                <a16:creationId xmlns:a16="http://schemas.microsoft.com/office/drawing/2014/main" id="{3A27761A-5132-4E3A-BA2B-BF0518AEE411}"/>
              </a:ext>
            </a:extLst>
          </p:cNvPr>
          <p:cNvSpPr/>
          <p:nvPr/>
        </p:nvSpPr>
        <p:spPr bwMode="auto">
          <a:xfrm>
            <a:off x="1064298" y="1620261"/>
            <a:ext cx="533400" cy="199694"/>
          </a:xfrm>
          <a:prstGeom prst="roundRect">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0" charset="0"/>
            </a:endParaRPr>
          </a:p>
        </p:txBody>
      </p:sp>
      <p:cxnSp>
        <p:nvCxnSpPr>
          <p:cNvPr id="22" name="Straight Connector 21">
            <a:extLst>
              <a:ext uri="{FF2B5EF4-FFF2-40B4-BE49-F238E27FC236}">
                <a16:creationId xmlns:a16="http://schemas.microsoft.com/office/drawing/2014/main" id="{239C0302-98E2-483C-8972-4F641E1275B5}"/>
              </a:ext>
            </a:extLst>
          </p:cNvPr>
          <p:cNvCxnSpPr>
            <a:cxnSpLocks/>
            <a:stCxn id="33" idx="1"/>
          </p:cNvCxnSpPr>
          <p:nvPr/>
        </p:nvCxnSpPr>
        <p:spPr bwMode="auto">
          <a:xfrm flipH="1">
            <a:off x="454288" y="1720108"/>
            <a:ext cx="610010" cy="489692"/>
          </a:xfrm>
          <a:prstGeom prst="line">
            <a:avLst/>
          </a:prstGeom>
          <a:ln w="28575">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37" name="Left Bracket 36">
            <a:extLst>
              <a:ext uri="{FF2B5EF4-FFF2-40B4-BE49-F238E27FC236}">
                <a16:creationId xmlns:a16="http://schemas.microsoft.com/office/drawing/2014/main" id="{5B558CF5-1566-4D2E-841F-DE641C7C2224}"/>
              </a:ext>
            </a:extLst>
          </p:cNvPr>
          <p:cNvSpPr/>
          <p:nvPr/>
        </p:nvSpPr>
        <p:spPr bwMode="auto">
          <a:xfrm>
            <a:off x="517873" y="2240821"/>
            <a:ext cx="63249" cy="3352800"/>
          </a:xfrm>
          <a:prstGeom prst="leftBracket">
            <a:avLst/>
          </a:prstGeom>
          <a:noFill/>
          <a:ln w="28575"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0" charset="0"/>
            </a:endParaRPr>
          </a:p>
        </p:txBody>
      </p:sp>
      <p:sp>
        <p:nvSpPr>
          <p:cNvPr id="38" name="Right Bracket 37">
            <a:extLst>
              <a:ext uri="{FF2B5EF4-FFF2-40B4-BE49-F238E27FC236}">
                <a16:creationId xmlns:a16="http://schemas.microsoft.com/office/drawing/2014/main" id="{0C79B80B-BFD5-4AB8-9D7B-E088E2510CD2}"/>
              </a:ext>
            </a:extLst>
          </p:cNvPr>
          <p:cNvSpPr/>
          <p:nvPr/>
        </p:nvSpPr>
        <p:spPr bwMode="auto">
          <a:xfrm>
            <a:off x="8414812" y="1720108"/>
            <a:ext cx="184274" cy="3923803"/>
          </a:xfrm>
          <a:prstGeom prst="rightBracket">
            <a:avLst/>
          </a:prstGeom>
          <a:noFill/>
          <a:ln w="28575"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0" charset="0"/>
            </a:endParaRPr>
          </a:p>
        </p:txBody>
      </p:sp>
    </p:spTree>
    <p:extLst>
      <p:ext uri="{BB962C8B-B14F-4D97-AF65-F5344CB8AC3E}">
        <p14:creationId xmlns:p14="http://schemas.microsoft.com/office/powerpoint/2010/main" val="1815561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609600"/>
            <a:ext cx="7772400" cy="1143000"/>
          </a:xfrm>
        </p:spPr>
        <p:txBody>
          <a:bodyPr/>
          <a:lstStyle/>
          <a:p>
            <a:r>
              <a:rPr lang="en-US" altLang="en-US" dirty="0">
                <a:ea typeface="ヒラギノ角ゴ Pro W3" charset="-128"/>
                <a:cs typeface="Geneva" pitchFamily="125" charset="-128"/>
              </a:rPr>
              <a:t>Story View Layout</a:t>
            </a:r>
          </a:p>
        </p:txBody>
      </p:sp>
      <p:sp>
        <p:nvSpPr>
          <p:cNvPr id="4100" name="Slide Number Placeholder 4"/>
          <p:cNvSpPr>
            <a:spLocks noGrp="1"/>
          </p:cNvSpPr>
          <p:nvPr>
            <p:ph type="sldNum" sz="quarter" idx="11"/>
          </p:nvPr>
        </p:nvSpPr>
        <p:spPr>
          <a:xfrm>
            <a:off x="8686800" y="115888"/>
            <a:ext cx="4572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25" charset="0"/>
                <a:ea typeface="ヒラギノ角ゴ Pro W3" charset="-128"/>
              </a:defRPr>
            </a:lvl1pPr>
            <a:lvl2pPr marL="742950" indent="-285750">
              <a:defRPr sz="2400">
                <a:solidFill>
                  <a:schemeClr val="tx1"/>
                </a:solidFill>
                <a:latin typeface="Times" pitchFamily="125" charset="0"/>
                <a:ea typeface="ヒラギノ角ゴ Pro W3" charset="-128"/>
              </a:defRPr>
            </a:lvl2pPr>
            <a:lvl3pPr marL="1143000" indent="-228600">
              <a:defRPr sz="2400">
                <a:solidFill>
                  <a:schemeClr val="tx1"/>
                </a:solidFill>
                <a:latin typeface="Times" pitchFamily="125" charset="0"/>
                <a:ea typeface="ヒラギノ角ゴ Pro W3" charset="-128"/>
              </a:defRPr>
            </a:lvl3pPr>
            <a:lvl4pPr marL="1600200" indent="-228600">
              <a:defRPr sz="2400">
                <a:solidFill>
                  <a:schemeClr val="tx1"/>
                </a:solidFill>
                <a:latin typeface="Times" pitchFamily="125" charset="0"/>
                <a:ea typeface="ヒラギノ角ゴ Pro W3" charset="-128"/>
              </a:defRPr>
            </a:lvl4pPr>
            <a:lvl5pPr marL="2057400" indent="-228600">
              <a:defRPr sz="2400">
                <a:solidFill>
                  <a:schemeClr val="tx1"/>
                </a:solidFill>
                <a:latin typeface="Times" pitchFamily="125" charset="0"/>
                <a:ea typeface="ヒラギノ角ゴ Pro W3" charset="-128"/>
              </a:defRPr>
            </a:lvl5pPr>
            <a:lvl6pPr marL="2514600" indent="-228600" eaLnBrk="0" fontAlgn="base" hangingPunct="0">
              <a:spcBef>
                <a:spcPct val="0"/>
              </a:spcBef>
              <a:spcAft>
                <a:spcPct val="0"/>
              </a:spcAft>
              <a:defRPr sz="2400">
                <a:solidFill>
                  <a:schemeClr val="tx1"/>
                </a:solidFill>
                <a:latin typeface="Times" pitchFamily="125" charset="0"/>
                <a:ea typeface="ヒラギノ角ゴ Pro W3" charset="-128"/>
              </a:defRPr>
            </a:lvl6pPr>
            <a:lvl7pPr marL="2971800" indent="-228600" eaLnBrk="0" fontAlgn="base" hangingPunct="0">
              <a:spcBef>
                <a:spcPct val="0"/>
              </a:spcBef>
              <a:spcAft>
                <a:spcPct val="0"/>
              </a:spcAft>
              <a:defRPr sz="2400">
                <a:solidFill>
                  <a:schemeClr val="tx1"/>
                </a:solidFill>
                <a:latin typeface="Times" pitchFamily="125" charset="0"/>
                <a:ea typeface="ヒラギノ角ゴ Pro W3" charset="-128"/>
              </a:defRPr>
            </a:lvl7pPr>
            <a:lvl8pPr marL="3429000" indent="-228600" eaLnBrk="0" fontAlgn="base" hangingPunct="0">
              <a:spcBef>
                <a:spcPct val="0"/>
              </a:spcBef>
              <a:spcAft>
                <a:spcPct val="0"/>
              </a:spcAft>
              <a:defRPr sz="2400">
                <a:solidFill>
                  <a:schemeClr val="tx1"/>
                </a:solidFill>
                <a:latin typeface="Times" pitchFamily="125" charset="0"/>
                <a:ea typeface="ヒラギノ角ゴ Pro W3" charset="-128"/>
              </a:defRPr>
            </a:lvl8pPr>
            <a:lvl9pPr marL="3886200" indent="-228600" eaLnBrk="0" fontAlgn="base" hangingPunct="0">
              <a:spcBef>
                <a:spcPct val="0"/>
              </a:spcBef>
              <a:spcAft>
                <a:spcPct val="0"/>
              </a:spcAft>
              <a:defRPr sz="2400">
                <a:solidFill>
                  <a:schemeClr val="tx1"/>
                </a:solidFill>
                <a:latin typeface="Times" pitchFamily="125" charset="0"/>
                <a:ea typeface="ヒラギノ角ゴ Pro W3" charset="-128"/>
              </a:defRPr>
            </a:lvl9pPr>
          </a:lstStyle>
          <a:p>
            <a:fld id="{AEAD1FA7-CC1E-431E-B583-19D2ED31C17B}" type="slidenum">
              <a:rPr lang="en-US" altLang="en-US" sz="900" smtClean="0">
                <a:latin typeface="Arial" pitchFamily="34" charset="0"/>
              </a:rPr>
              <a:pPr/>
              <a:t>5</a:t>
            </a:fld>
            <a:endParaRPr lang="en-US" altLang="en-US" sz="900">
              <a:latin typeface="Arial" pitchFamily="34" charset="0"/>
            </a:endParaRPr>
          </a:p>
        </p:txBody>
      </p:sp>
      <p:sp>
        <p:nvSpPr>
          <p:cNvPr id="2" name="Text Placeholder 1"/>
          <p:cNvSpPr>
            <a:spLocks noGrp="1"/>
          </p:cNvSpPr>
          <p:nvPr>
            <p:ph type="body" sz="quarter" idx="12"/>
          </p:nvPr>
        </p:nvSpPr>
        <p:spPr>
          <a:xfrm>
            <a:off x="685800" y="152400"/>
            <a:ext cx="4800600" cy="304800"/>
          </a:xfrm>
        </p:spPr>
        <p:txBody>
          <a:bodyPr/>
          <a:lstStyle/>
          <a:p>
            <a:r>
              <a:rPr lang="en-US" dirty="0"/>
              <a:t>Change Healthcare Enterprise Viewer Reference Deck</a:t>
            </a:r>
          </a:p>
        </p:txBody>
      </p:sp>
      <p:sp>
        <p:nvSpPr>
          <p:cNvPr id="8" name="TextBox 7">
            <a:extLst>
              <a:ext uri="{FF2B5EF4-FFF2-40B4-BE49-F238E27FC236}">
                <a16:creationId xmlns:a16="http://schemas.microsoft.com/office/drawing/2014/main" id="{DDCC6CF8-D130-42F5-BD15-1418CBE89B89}"/>
              </a:ext>
            </a:extLst>
          </p:cNvPr>
          <p:cNvSpPr txBox="1"/>
          <p:nvPr/>
        </p:nvSpPr>
        <p:spPr>
          <a:xfrm>
            <a:off x="1905000" y="5827693"/>
            <a:ext cx="2362200" cy="954107"/>
          </a:xfrm>
          <a:prstGeom prst="rect">
            <a:avLst/>
          </a:prstGeom>
          <a:noFill/>
        </p:spPr>
        <p:txBody>
          <a:bodyPr wrap="square" rtlCol="0">
            <a:spAutoFit/>
          </a:bodyPr>
          <a:lstStyle/>
          <a:p>
            <a:pPr marL="342900" indent="-342900">
              <a:buAutoNum type="arabicPeriod"/>
            </a:pPr>
            <a:r>
              <a:rPr lang="en-US" sz="1400" b="1" dirty="0">
                <a:latin typeface="+mn-lt"/>
              </a:rPr>
              <a:t>Patient banner</a:t>
            </a:r>
          </a:p>
          <a:p>
            <a:pPr marL="342900" indent="-342900">
              <a:buAutoNum type="arabicPeriod"/>
            </a:pPr>
            <a:r>
              <a:rPr lang="en-US" sz="1400" b="1" dirty="0">
                <a:latin typeface="+mn-lt"/>
              </a:rPr>
              <a:t>Detail View tab</a:t>
            </a:r>
          </a:p>
          <a:p>
            <a:pPr marL="342900" indent="-342900">
              <a:buAutoNum type="arabicPeriod"/>
            </a:pPr>
            <a:r>
              <a:rPr lang="en-US" sz="1400" b="1" dirty="0">
                <a:latin typeface="+mn-lt"/>
              </a:rPr>
              <a:t>Timeline panel</a:t>
            </a:r>
          </a:p>
          <a:p>
            <a:pPr marL="342900" indent="-342900">
              <a:buAutoNum type="arabicPeriod"/>
            </a:pPr>
            <a:r>
              <a:rPr lang="en-US" sz="1400" b="1" dirty="0">
                <a:latin typeface="+mn-lt"/>
              </a:rPr>
              <a:t>Search reports field</a:t>
            </a:r>
          </a:p>
        </p:txBody>
      </p:sp>
      <p:pic>
        <p:nvPicPr>
          <p:cNvPr id="9" name="Content Placeholder 8">
            <a:extLst>
              <a:ext uri="{FF2B5EF4-FFF2-40B4-BE49-F238E27FC236}">
                <a16:creationId xmlns:a16="http://schemas.microsoft.com/office/drawing/2014/main" id="{0D4C0ABB-E550-4142-87D2-03C5920685B0}"/>
              </a:ext>
            </a:extLst>
          </p:cNvPr>
          <p:cNvPicPr>
            <a:picLocks noGrp="1" noChangeAspect="1"/>
          </p:cNvPicPr>
          <p:nvPr>
            <p:ph idx="1"/>
          </p:nvPr>
        </p:nvPicPr>
        <p:blipFill>
          <a:blip r:embed="rId2"/>
          <a:stretch>
            <a:fillRect/>
          </a:stretch>
        </p:blipFill>
        <p:spPr>
          <a:xfrm>
            <a:off x="774200" y="1447801"/>
            <a:ext cx="7595600" cy="4343400"/>
          </a:xfrm>
        </p:spPr>
      </p:pic>
      <p:sp>
        <p:nvSpPr>
          <p:cNvPr id="12" name="TextBox 11">
            <a:extLst>
              <a:ext uri="{FF2B5EF4-FFF2-40B4-BE49-F238E27FC236}">
                <a16:creationId xmlns:a16="http://schemas.microsoft.com/office/drawing/2014/main" id="{51C3DF15-F1F3-4595-9614-9A94006C8C6C}"/>
              </a:ext>
            </a:extLst>
          </p:cNvPr>
          <p:cNvSpPr txBox="1"/>
          <p:nvPr/>
        </p:nvSpPr>
        <p:spPr>
          <a:xfrm>
            <a:off x="4912897" y="5814536"/>
            <a:ext cx="2362200" cy="738664"/>
          </a:xfrm>
          <a:prstGeom prst="rect">
            <a:avLst/>
          </a:prstGeom>
          <a:noFill/>
        </p:spPr>
        <p:txBody>
          <a:bodyPr wrap="square" rtlCol="0">
            <a:spAutoFit/>
          </a:bodyPr>
          <a:lstStyle/>
          <a:p>
            <a:pPr marL="342900" indent="-342900">
              <a:buFont typeface="+mj-lt"/>
              <a:buAutoNum type="arabicPeriod" startAt="5"/>
            </a:pPr>
            <a:r>
              <a:rPr lang="en-US" sz="1400" b="1" dirty="0">
                <a:latin typeface="+mn-lt"/>
              </a:rPr>
              <a:t>Close Patient button</a:t>
            </a:r>
          </a:p>
          <a:p>
            <a:pPr marL="342900" indent="-342900">
              <a:buAutoNum type="arabicPeriod" startAt="5"/>
            </a:pPr>
            <a:r>
              <a:rPr lang="en-US" sz="1400" b="1" dirty="0">
                <a:latin typeface="+mn-lt"/>
              </a:rPr>
              <a:t>Menu button</a:t>
            </a:r>
          </a:p>
          <a:p>
            <a:pPr marL="342900" indent="-342900">
              <a:buAutoNum type="arabicPeriod" startAt="5"/>
            </a:pPr>
            <a:r>
              <a:rPr lang="en-US" sz="1400" b="1" dirty="0">
                <a:latin typeface="+mn-lt"/>
              </a:rPr>
              <a:t>Study card</a:t>
            </a:r>
          </a:p>
        </p:txBody>
      </p:sp>
      <p:sp>
        <p:nvSpPr>
          <p:cNvPr id="10" name="TextBox 9">
            <a:extLst>
              <a:ext uri="{FF2B5EF4-FFF2-40B4-BE49-F238E27FC236}">
                <a16:creationId xmlns:a16="http://schemas.microsoft.com/office/drawing/2014/main" id="{D37719B8-4D2D-4087-BCF1-602E07D1063A}"/>
              </a:ext>
            </a:extLst>
          </p:cNvPr>
          <p:cNvSpPr txBox="1"/>
          <p:nvPr/>
        </p:nvSpPr>
        <p:spPr>
          <a:xfrm>
            <a:off x="457200" y="1400155"/>
            <a:ext cx="4572000" cy="461665"/>
          </a:xfrm>
          <a:prstGeom prst="rect">
            <a:avLst/>
          </a:prstGeom>
          <a:noFill/>
        </p:spPr>
        <p:txBody>
          <a:bodyPr wrap="square">
            <a:spAutoFit/>
          </a:bodyPr>
          <a:lstStyle/>
          <a:p>
            <a:r>
              <a:rPr lang="en-US" b="1" dirty="0">
                <a:ln w="22225">
                  <a:solidFill>
                    <a:schemeClr val="accent2"/>
                  </a:solidFill>
                  <a:prstDash val="solid"/>
                </a:ln>
                <a:solidFill>
                  <a:schemeClr val="accent2">
                    <a:lumMod val="40000"/>
                    <a:lumOff val="60000"/>
                  </a:schemeClr>
                </a:solidFill>
                <a:latin typeface="+mn-lt"/>
              </a:rPr>
              <a:t>1</a:t>
            </a:r>
          </a:p>
        </p:txBody>
      </p:sp>
      <p:sp>
        <p:nvSpPr>
          <p:cNvPr id="11" name="TextBox 10">
            <a:extLst>
              <a:ext uri="{FF2B5EF4-FFF2-40B4-BE49-F238E27FC236}">
                <a16:creationId xmlns:a16="http://schemas.microsoft.com/office/drawing/2014/main" id="{AAF0BD97-B22A-438E-AAD3-C59C8852A80F}"/>
              </a:ext>
            </a:extLst>
          </p:cNvPr>
          <p:cNvSpPr txBox="1"/>
          <p:nvPr/>
        </p:nvSpPr>
        <p:spPr>
          <a:xfrm>
            <a:off x="6606736" y="1111273"/>
            <a:ext cx="393200" cy="461665"/>
          </a:xfrm>
          <a:prstGeom prst="rect">
            <a:avLst/>
          </a:prstGeom>
          <a:noFill/>
        </p:spPr>
        <p:txBody>
          <a:bodyPr wrap="square">
            <a:spAutoFit/>
          </a:bodyPr>
          <a:lstStyle/>
          <a:p>
            <a:r>
              <a:rPr lang="en-US" b="1" dirty="0">
                <a:ln w="22225">
                  <a:solidFill>
                    <a:schemeClr val="accent2"/>
                  </a:solidFill>
                  <a:prstDash val="solid"/>
                </a:ln>
                <a:solidFill>
                  <a:schemeClr val="accent2">
                    <a:lumMod val="40000"/>
                    <a:lumOff val="60000"/>
                  </a:schemeClr>
                </a:solidFill>
                <a:latin typeface="+mn-lt"/>
              </a:rPr>
              <a:t>4</a:t>
            </a:r>
          </a:p>
        </p:txBody>
      </p:sp>
      <p:sp>
        <p:nvSpPr>
          <p:cNvPr id="13" name="TextBox 12">
            <a:extLst>
              <a:ext uri="{FF2B5EF4-FFF2-40B4-BE49-F238E27FC236}">
                <a16:creationId xmlns:a16="http://schemas.microsoft.com/office/drawing/2014/main" id="{0ACF58CC-AFBE-4525-B6DE-74D16F500167}"/>
              </a:ext>
            </a:extLst>
          </p:cNvPr>
          <p:cNvSpPr txBox="1"/>
          <p:nvPr/>
        </p:nvSpPr>
        <p:spPr>
          <a:xfrm>
            <a:off x="7603835" y="1111273"/>
            <a:ext cx="533400" cy="461665"/>
          </a:xfrm>
          <a:prstGeom prst="rect">
            <a:avLst/>
          </a:prstGeom>
          <a:noFill/>
        </p:spPr>
        <p:txBody>
          <a:bodyPr wrap="square">
            <a:spAutoFit/>
          </a:bodyPr>
          <a:lstStyle/>
          <a:p>
            <a:r>
              <a:rPr lang="en-US" b="1" dirty="0">
                <a:ln w="22225">
                  <a:solidFill>
                    <a:schemeClr val="accent2"/>
                  </a:solidFill>
                  <a:prstDash val="solid"/>
                </a:ln>
                <a:solidFill>
                  <a:schemeClr val="accent2">
                    <a:lumMod val="40000"/>
                    <a:lumOff val="60000"/>
                  </a:schemeClr>
                </a:solidFill>
                <a:latin typeface="+mn-lt"/>
              </a:rPr>
              <a:t>5</a:t>
            </a:r>
          </a:p>
        </p:txBody>
      </p:sp>
      <p:sp>
        <p:nvSpPr>
          <p:cNvPr id="15" name="TextBox 14">
            <a:extLst>
              <a:ext uri="{FF2B5EF4-FFF2-40B4-BE49-F238E27FC236}">
                <a16:creationId xmlns:a16="http://schemas.microsoft.com/office/drawing/2014/main" id="{0CB7E385-D8B6-46BE-8946-37D91DF411CB}"/>
              </a:ext>
            </a:extLst>
          </p:cNvPr>
          <p:cNvSpPr txBox="1"/>
          <p:nvPr/>
        </p:nvSpPr>
        <p:spPr>
          <a:xfrm>
            <a:off x="8264544" y="1406420"/>
            <a:ext cx="609600" cy="461665"/>
          </a:xfrm>
          <a:prstGeom prst="rect">
            <a:avLst/>
          </a:prstGeom>
          <a:noFill/>
        </p:spPr>
        <p:txBody>
          <a:bodyPr wrap="square">
            <a:spAutoFit/>
          </a:bodyPr>
          <a:lstStyle/>
          <a:p>
            <a:r>
              <a:rPr lang="en-US" b="1" dirty="0">
                <a:ln w="22225">
                  <a:solidFill>
                    <a:schemeClr val="accent2"/>
                  </a:solidFill>
                  <a:prstDash val="solid"/>
                </a:ln>
                <a:solidFill>
                  <a:schemeClr val="accent2">
                    <a:lumMod val="40000"/>
                    <a:lumOff val="60000"/>
                  </a:schemeClr>
                </a:solidFill>
                <a:latin typeface="+mn-lt"/>
              </a:rPr>
              <a:t>6</a:t>
            </a:r>
          </a:p>
        </p:txBody>
      </p:sp>
      <p:sp>
        <p:nvSpPr>
          <p:cNvPr id="17" name="TextBox 16">
            <a:extLst>
              <a:ext uri="{FF2B5EF4-FFF2-40B4-BE49-F238E27FC236}">
                <a16:creationId xmlns:a16="http://schemas.microsoft.com/office/drawing/2014/main" id="{421B16DD-DCF7-4241-842C-22430AFA3848}"/>
              </a:ext>
            </a:extLst>
          </p:cNvPr>
          <p:cNvSpPr txBox="1"/>
          <p:nvPr/>
        </p:nvSpPr>
        <p:spPr>
          <a:xfrm>
            <a:off x="457200" y="1891918"/>
            <a:ext cx="4572000" cy="461665"/>
          </a:xfrm>
          <a:prstGeom prst="rect">
            <a:avLst/>
          </a:prstGeom>
          <a:noFill/>
        </p:spPr>
        <p:txBody>
          <a:bodyPr wrap="square">
            <a:spAutoFit/>
          </a:bodyPr>
          <a:lstStyle/>
          <a:p>
            <a:r>
              <a:rPr lang="en-US" b="1" dirty="0">
                <a:ln w="22225">
                  <a:solidFill>
                    <a:schemeClr val="accent2"/>
                  </a:solidFill>
                  <a:prstDash val="solid"/>
                </a:ln>
                <a:solidFill>
                  <a:schemeClr val="accent2">
                    <a:lumMod val="40000"/>
                    <a:lumOff val="60000"/>
                  </a:schemeClr>
                </a:solidFill>
                <a:latin typeface="+mn-lt"/>
              </a:rPr>
              <a:t>2</a:t>
            </a:r>
          </a:p>
        </p:txBody>
      </p:sp>
      <p:sp>
        <p:nvSpPr>
          <p:cNvPr id="19" name="TextBox 18">
            <a:extLst>
              <a:ext uri="{FF2B5EF4-FFF2-40B4-BE49-F238E27FC236}">
                <a16:creationId xmlns:a16="http://schemas.microsoft.com/office/drawing/2014/main" id="{7A0DE42A-CB3A-4904-BD1C-70F6CB105E57}"/>
              </a:ext>
            </a:extLst>
          </p:cNvPr>
          <p:cNvSpPr txBox="1"/>
          <p:nvPr/>
        </p:nvSpPr>
        <p:spPr>
          <a:xfrm>
            <a:off x="457200" y="3579168"/>
            <a:ext cx="4572000" cy="461665"/>
          </a:xfrm>
          <a:prstGeom prst="rect">
            <a:avLst/>
          </a:prstGeom>
          <a:noFill/>
        </p:spPr>
        <p:txBody>
          <a:bodyPr wrap="square">
            <a:spAutoFit/>
          </a:bodyPr>
          <a:lstStyle/>
          <a:p>
            <a:r>
              <a:rPr lang="en-US" b="1" dirty="0">
                <a:ln w="22225">
                  <a:solidFill>
                    <a:schemeClr val="accent2"/>
                  </a:solidFill>
                  <a:prstDash val="solid"/>
                </a:ln>
                <a:solidFill>
                  <a:schemeClr val="accent2">
                    <a:lumMod val="40000"/>
                    <a:lumOff val="60000"/>
                  </a:schemeClr>
                </a:solidFill>
                <a:latin typeface="+mn-lt"/>
              </a:rPr>
              <a:t>3</a:t>
            </a:r>
          </a:p>
        </p:txBody>
      </p:sp>
      <p:sp>
        <p:nvSpPr>
          <p:cNvPr id="21" name="TextBox 20">
            <a:extLst>
              <a:ext uri="{FF2B5EF4-FFF2-40B4-BE49-F238E27FC236}">
                <a16:creationId xmlns:a16="http://schemas.microsoft.com/office/drawing/2014/main" id="{8969B701-7C0A-4CDB-A06B-9DED314131CB}"/>
              </a:ext>
            </a:extLst>
          </p:cNvPr>
          <p:cNvSpPr txBox="1"/>
          <p:nvPr/>
        </p:nvSpPr>
        <p:spPr>
          <a:xfrm>
            <a:off x="8263312" y="2474768"/>
            <a:ext cx="510925" cy="461665"/>
          </a:xfrm>
          <a:prstGeom prst="rect">
            <a:avLst/>
          </a:prstGeom>
          <a:noFill/>
        </p:spPr>
        <p:txBody>
          <a:bodyPr wrap="square">
            <a:spAutoFit/>
          </a:bodyPr>
          <a:lstStyle/>
          <a:p>
            <a:r>
              <a:rPr lang="en-US" b="1" dirty="0">
                <a:ln w="22225">
                  <a:solidFill>
                    <a:schemeClr val="accent2"/>
                  </a:solidFill>
                  <a:prstDash val="solid"/>
                </a:ln>
                <a:solidFill>
                  <a:schemeClr val="accent2">
                    <a:lumMod val="40000"/>
                    <a:lumOff val="60000"/>
                  </a:schemeClr>
                </a:solidFill>
                <a:latin typeface="+mn-lt"/>
              </a:rPr>
              <a:t>7</a:t>
            </a:r>
          </a:p>
        </p:txBody>
      </p:sp>
      <p:sp>
        <p:nvSpPr>
          <p:cNvPr id="22" name="Rectangle: Rounded Corners 21">
            <a:extLst>
              <a:ext uri="{FF2B5EF4-FFF2-40B4-BE49-F238E27FC236}">
                <a16:creationId xmlns:a16="http://schemas.microsoft.com/office/drawing/2014/main" id="{68794B58-A452-4CA3-A0AD-F2B75C36975C}"/>
              </a:ext>
            </a:extLst>
          </p:cNvPr>
          <p:cNvSpPr/>
          <p:nvPr/>
        </p:nvSpPr>
        <p:spPr bwMode="auto">
          <a:xfrm>
            <a:off x="838200" y="1525003"/>
            <a:ext cx="2844550" cy="227597"/>
          </a:xfrm>
          <a:prstGeom prst="roundRect">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0" charset="0"/>
            </a:endParaRPr>
          </a:p>
        </p:txBody>
      </p:sp>
      <p:sp>
        <p:nvSpPr>
          <p:cNvPr id="23" name="Rectangle: Rounded Corners 22">
            <a:extLst>
              <a:ext uri="{FF2B5EF4-FFF2-40B4-BE49-F238E27FC236}">
                <a16:creationId xmlns:a16="http://schemas.microsoft.com/office/drawing/2014/main" id="{FA7A4A05-5108-4641-9CCF-5B572609234B}"/>
              </a:ext>
            </a:extLst>
          </p:cNvPr>
          <p:cNvSpPr/>
          <p:nvPr/>
        </p:nvSpPr>
        <p:spPr bwMode="auto">
          <a:xfrm>
            <a:off x="6038474" y="1513244"/>
            <a:ext cx="1529725" cy="239355"/>
          </a:xfrm>
          <a:prstGeom prst="roundRect">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0" charset="0"/>
            </a:endParaRPr>
          </a:p>
        </p:txBody>
      </p:sp>
      <p:sp>
        <p:nvSpPr>
          <p:cNvPr id="24" name="Rectangle: Rounded Corners 23">
            <a:extLst>
              <a:ext uri="{FF2B5EF4-FFF2-40B4-BE49-F238E27FC236}">
                <a16:creationId xmlns:a16="http://schemas.microsoft.com/office/drawing/2014/main" id="{FCF9F8D1-32ED-42A2-9E2C-05B81285A444}"/>
              </a:ext>
            </a:extLst>
          </p:cNvPr>
          <p:cNvSpPr/>
          <p:nvPr/>
        </p:nvSpPr>
        <p:spPr bwMode="auto">
          <a:xfrm>
            <a:off x="7599824" y="1513244"/>
            <a:ext cx="394326" cy="239355"/>
          </a:xfrm>
          <a:prstGeom prst="roundRect">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0" charset="0"/>
            </a:endParaRPr>
          </a:p>
        </p:txBody>
      </p:sp>
      <p:sp>
        <p:nvSpPr>
          <p:cNvPr id="25" name="Rectangle: Rounded Corners 24">
            <a:extLst>
              <a:ext uri="{FF2B5EF4-FFF2-40B4-BE49-F238E27FC236}">
                <a16:creationId xmlns:a16="http://schemas.microsoft.com/office/drawing/2014/main" id="{5AF45385-CCA7-4EAC-A304-EDF63A5D78CE}"/>
              </a:ext>
            </a:extLst>
          </p:cNvPr>
          <p:cNvSpPr/>
          <p:nvPr/>
        </p:nvSpPr>
        <p:spPr bwMode="auto">
          <a:xfrm>
            <a:off x="8019487" y="1513244"/>
            <a:ext cx="246500" cy="239355"/>
          </a:xfrm>
          <a:prstGeom prst="roundRect">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0" charset="0"/>
            </a:endParaRPr>
          </a:p>
        </p:txBody>
      </p:sp>
      <p:sp>
        <p:nvSpPr>
          <p:cNvPr id="26" name="Rectangle: Rounded Corners 25">
            <a:extLst>
              <a:ext uri="{FF2B5EF4-FFF2-40B4-BE49-F238E27FC236}">
                <a16:creationId xmlns:a16="http://schemas.microsoft.com/office/drawing/2014/main" id="{0179CD1C-D2E2-44CA-B30A-6B8994B24BE0}"/>
              </a:ext>
            </a:extLst>
          </p:cNvPr>
          <p:cNvSpPr/>
          <p:nvPr/>
        </p:nvSpPr>
        <p:spPr bwMode="auto">
          <a:xfrm>
            <a:off x="838200" y="1769409"/>
            <a:ext cx="685800" cy="180766"/>
          </a:xfrm>
          <a:prstGeom prst="roundRect">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0" charset="0"/>
            </a:endParaRPr>
          </a:p>
        </p:txBody>
      </p:sp>
      <p:sp>
        <p:nvSpPr>
          <p:cNvPr id="27" name="Rectangle: Rounded Corners 26">
            <a:extLst>
              <a:ext uri="{FF2B5EF4-FFF2-40B4-BE49-F238E27FC236}">
                <a16:creationId xmlns:a16="http://schemas.microsoft.com/office/drawing/2014/main" id="{19D69F9E-B8F1-46ED-9054-4ABA3254F69A}"/>
              </a:ext>
            </a:extLst>
          </p:cNvPr>
          <p:cNvSpPr/>
          <p:nvPr/>
        </p:nvSpPr>
        <p:spPr bwMode="auto">
          <a:xfrm>
            <a:off x="2703410" y="1829802"/>
            <a:ext cx="5513239" cy="1751598"/>
          </a:xfrm>
          <a:prstGeom prst="roundRect">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0" charset="0"/>
            </a:endParaRPr>
          </a:p>
        </p:txBody>
      </p:sp>
      <p:cxnSp>
        <p:nvCxnSpPr>
          <p:cNvPr id="28" name="Straight Connector 27">
            <a:extLst>
              <a:ext uri="{FF2B5EF4-FFF2-40B4-BE49-F238E27FC236}">
                <a16:creationId xmlns:a16="http://schemas.microsoft.com/office/drawing/2014/main" id="{82DC7121-D135-4B48-9045-3B456135EAF3}"/>
              </a:ext>
            </a:extLst>
          </p:cNvPr>
          <p:cNvCxnSpPr>
            <a:cxnSpLocks/>
          </p:cNvCxnSpPr>
          <p:nvPr/>
        </p:nvCxnSpPr>
        <p:spPr bwMode="auto">
          <a:xfrm flipH="1">
            <a:off x="749800" y="1939022"/>
            <a:ext cx="431300" cy="183728"/>
          </a:xfrm>
          <a:prstGeom prst="line">
            <a:avLst/>
          </a:prstGeom>
          <a:ln w="28575">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20" name="Left Bracket 19">
            <a:extLst>
              <a:ext uri="{FF2B5EF4-FFF2-40B4-BE49-F238E27FC236}">
                <a16:creationId xmlns:a16="http://schemas.microsoft.com/office/drawing/2014/main" id="{D6A15146-44CE-4D22-B861-DDAA81FC13E7}"/>
              </a:ext>
            </a:extLst>
          </p:cNvPr>
          <p:cNvSpPr/>
          <p:nvPr/>
        </p:nvSpPr>
        <p:spPr bwMode="auto">
          <a:xfrm>
            <a:off x="851151" y="2286000"/>
            <a:ext cx="63249" cy="3352800"/>
          </a:xfrm>
          <a:prstGeom prst="leftBracket">
            <a:avLst/>
          </a:prstGeom>
          <a:noFill/>
          <a:ln w="28575"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0" charset="0"/>
            </a:endParaRPr>
          </a:p>
        </p:txBody>
      </p:sp>
    </p:spTree>
    <p:extLst>
      <p:ext uri="{BB962C8B-B14F-4D97-AF65-F5344CB8AC3E}">
        <p14:creationId xmlns:p14="http://schemas.microsoft.com/office/powerpoint/2010/main" val="1112929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dirty="0">
                <a:ea typeface="ヒラギノ角ゴ Pro W3" charset="-128"/>
                <a:cs typeface="Geneva" pitchFamily="125" charset="-128"/>
              </a:rPr>
              <a:t>Patient Timeline</a:t>
            </a:r>
            <a:br>
              <a:rPr lang="en-US" altLang="en-US" dirty="0">
                <a:ea typeface="ヒラギノ角ゴ Pro W3" charset="-128"/>
                <a:cs typeface="Geneva" pitchFamily="125" charset="-128"/>
              </a:rPr>
            </a:br>
            <a:r>
              <a:rPr lang="en-US" altLang="en-US" dirty="0">
                <a:ea typeface="ヒラギノ角ゴ Pro W3" charset="-128"/>
                <a:cs typeface="Geneva" pitchFamily="125" charset="-128"/>
              </a:rPr>
              <a:t>Display Images &amp; Series</a:t>
            </a:r>
          </a:p>
        </p:txBody>
      </p:sp>
      <p:sp>
        <p:nvSpPr>
          <p:cNvPr id="410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25" charset="0"/>
                <a:ea typeface="ヒラギノ角ゴ Pro W3" charset="-128"/>
              </a:defRPr>
            </a:lvl1pPr>
            <a:lvl2pPr marL="742950" indent="-285750">
              <a:defRPr sz="2400">
                <a:solidFill>
                  <a:schemeClr val="tx1"/>
                </a:solidFill>
                <a:latin typeface="Times" pitchFamily="125" charset="0"/>
                <a:ea typeface="ヒラギノ角ゴ Pro W3" charset="-128"/>
              </a:defRPr>
            </a:lvl2pPr>
            <a:lvl3pPr marL="1143000" indent="-228600">
              <a:defRPr sz="2400">
                <a:solidFill>
                  <a:schemeClr val="tx1"/>
                </a:solidFill>
                <a:latin typeface="Times" pitchFamily="125" charset="0"/>
                <a:ea typeface="ヒラギノ角ゴ Pro W3" charset="-128"/>
              </a:defRPr>
            </a:lvl3pPr>
            <a:lvl4pPr marL="1600200" indent="-228600">
              <a:defRPr sz="2400">
                <a:solidFill>
                  <a:schemeClr val="tx1"/>
                </a:solidFill>
                <a:latin typeface="Times" pitchFamily="125" charset="0"/>
                <a:ea typeface="ヒラギノ角ゴ Pro W3" charset="-128"/>
              </a:defRPr>
            </a:lvl4pPr>
            <a:lvl5pPr marL="2057400" indent="-228600">
              <a:defRPr sz="2400">
                <a:solidFill>
                  <a:schemeClr val="tx1"/>
                </a:solidFill>
                <a:latin typeface="Times" pitchFamily="125" charset="0"/>
                <a:ea typeface="ヒラギノ角ゴ Pro W3" charset="-128"/>
              </a:defRPr>
            </a:lvl5pPr>
            <a:lvl6pPr marL="2514600" indent="-228600" eaLnBrk="0" fontAlgn="base" hangingPunct="0">
              <a:spcBef>
                <a:spcPct val="0"/>
              </a:spcBef>
              <a:spcAft>
                <a:spcPct val="0"/>
              </a:spcAft>
              <a:defRPr sz="2400">
                <a:solidFill>
                  <a:schemeClr val="tx1"/>
                </a:solidFill>
                <a:latin typeface="Times" pitchFamily="125" charset="0"/>
                <a:ea typeface="ヒラギノ角ゴ Pro W3" charset="-128"/>
              </a:defRPr>
            </a:lvl6pPr>
            <a:lvl7pPr marL="2971800" indent="-228600" eaLnBrk="0" fontAlgn="base" hangingPunct="0">
              <a:spcBef>
                <a:spcPct val="0"/>
              </a:spcBef>
              <a:spcAft>
                <a:spcPct val="0"/>
              </a:spcAft>
              <a:defRPr sz="2400">
                <a:solidFill>
                  <a:schemeClr val="tx1"/>
                </a:solidFill>
                <a:latin typeface="Times" pitchFamily="125" charset="0"/>
                <a:ea typeface="ヒラギノ角ゴ Pro W3" charset="-128"/>
              </a:defRPr>
            </a:lvl7pPr>
            <a:lvl8pPr marL="3429000" indent="-228600" eaLnBrk="0" fontAlgn="base" hangingPunct="0">
              <a:spcBef>
                <a:spcPct val="0"/>
              </a:spcBef>
              <a:spcAft>
                <a:spcPct val="0"/>
              </a:spcAft>
              <a:defRPr sz="2400">
                <a:solidFill>
                  <a:schemeClr val="tx1"/>
                </a:solidFill>
                <a:latin typeface="Times" pitchFamily="125" charset="0"/>
                <a:ea typeface="ヒラギノ角ゴ Pro W3" charset="-128"/>
              </a:defRPr>
            </a:lvl8pPr>
            <a:lvl9pPr marL="3886200" indent="-228600" eaLnBrk="0" fontAlgn="base" hangingPunct="0">
              <a:spcBef>
                <a:spcPct val="0"/>
              </a:spcBef>
              <a:spcAft>
                <a:spcPct val="0"/>
              </a:spcAft>
              <a:defRPr sz="2400">
                <a:solidFill>
                  <a:schemeClr val="tx1"/>
                </a:solidFill>
                <a:latin typeface="Times" pitchFamily="125" charset="0"/>
                <a:ea typeface="ヒラギノ角ゴ Pro W3" charset="-128"/>
              </a:defRPr>
            </a:lvl9pPr>
          </a:lstStyle>
          <a:p>
            <a:fld id="{AEAD1FA7-CC1E-431E-B583-19D2ED31C17B}" type="slidenum">
              <a:rPr lang="en-US" altLang="en-US" sz="900" smtClean="0">
                <a:latin typeface="Arial" pitchFamily="34" charset="0"/>
              </a:rPr>
              <a:pPr/>
              <a:t>6</a:t>
            </a:fld>
            <a:endParaRPr lang="en-US" altLang="en-US" sz="900">
              <a:latin typeface="Arial" pitchFamily="34" charset="0"/>
            </a:endParaRPr>
          </a:p>
        </p:txBody>
      </p:sp>
      <p:sp>
        <p:nvSpPr>
          <p:cNvPr id="2" name="Text Placeholder 1"/>
          <p:cNvSpPr>
            <a:spLocks noGrp="1"/>
          </p:cNvSpPr>
          <p:nvPr>
            <p:ph type="body" sz="quarter" idx="12"/>
          </p:nvPr>
        </p:nvSpPr>
        <p:spPr/>
        <p:txBody>
          <a:bodyPr/>
          <a:lstStyle/>
          <a:p>
            <a:r>
              <a:rPr lang="en-US" dirty="0"/>
              <a:t>Change Healthcare Enterprise Viewer Reference Deck</a:t>
            </a:r>
          </a:p>
        </p:txBody>
      </p:sp>
      <p:sp>
        <p:nvSpPr>
          <p:cNvPr id="9" name="TextBox 8">
            <a:extLst>
              <a:ext uri="{FF2B5EF4-FFF2-40B4-BE49-F238E27FC236}">
                <a16:creationId xmlns:a16="http://schemas.microsoft.com/office/drawing/2014/main" id="{2C10F3A1-DB9B-41D2-9357-F1494EF7565A}"/>
              </a:ext>
            </a:extLst>
          </p:cNvPr>
          <p:cNvSpPr txBox="1"/>
          <p:nvPr/>
        </p:nvSpPr>
        <p:spPr>
          <a:xfrm>
            <a:off x="762000" y="1676400"/>
            <a:ext cx="3810000" cy="2893100"/>
          </a:xfrm>
          <a:prstGeom prst="rect">
            <a:avLst/>
          </a:prstGeom>
          <a:noFill/>
        </p:spPr>
        <p:txBody>
          <a:bodyPr wrap="square" rtlCol="0">
            <a:spAutoFit/>
          </a:bodyPr>
          <a:lstStyle/>
          <a:p>
            <a:pPr marL="342900" indent="-342900">
              <a:buAutoNum type="arabicPeriod"/>
            </a:pPr>
            <a:r>
              <a:rPr lang="en-US" sz="1400" b="1" dirty="0">
                <a:latin typeface="+mj-lt"/>
              </a:rPr>
              <a:t>Anchor Study </a:t>
            </a:r>
            <a:r>
              <a:rPr lang="en-US" sz="1400" dirty="0">
                <a:latin typeface="+mj-lt"/>
              </a:rPr>
              <a:t>– A precedes the study description</a:t>
            </a:r>
          </a:p>
          <a:p>
            <a:pPr marL="342900" indent="-342900">
              <a:buAutoNum type="arabicPeriod"/>
            </a:pPr>
            <a:r>
              <a:rPr lang="en-US" sz="1400" b="1" dirty="0">
                <a:latin typeface="+mn-lt"/>
              </a:rPr>
              <a:t>Reference Study/Studies </a:t>
            </a:r>
            <a:r>
              <a:rPr lang="en-US" sz="1400" dirty="0">
                <a:latin typeface="+mn-lt"/>
              </a:rPr>
              <a:t>– R&lt;n&gt; precedes the study description</a:t>
            </a:r>
          </a:p>
          <a:p>
            <a:pPr marL="342900" indent="-342900">
              <a:buFontTx/>
              <a:buAutoNum type="arabicPeriod"/>
            </a:pPr>
            <a:r>
              <a:rPr lang="en-US" sz="1400" b="1" dirty="0">
                <a:latin typeface="+mn-lt"/>
              </a:rPr>
              <a:t>Story View </a:t>
            </a:r>
            <a:r>
              <a:rPr lang="en-US" sz="1400" dirty="0">
                <a:latin typeface="+mn-lt"/>
              </a:rPr>
              <a:t>– Switch Patient Timeline to Story View</a:t>
            </a:r>
          </a:p>
          <a:p>
            <a:pPr marL="342900" indent="-342900">
              <a:buFontTx/>
              <a:buAutoNum type="arabicPeriod"/>
            </a:pPr>
            <a:r>
              <a:rPr lang="en-US" sz="1400" b="1" dirty="0">
                <a:latin typeface="+mn-lt"/>
              </a:rPr>
              <a:t>Study Filter </a:t>
            </a:r>
            <a:r>
              <a:rPr lang="en-US" sz="1400" dirty="0">
                <a:latin typeface="+mn-lt"/>
              </a:rPr>
              <a:t>– Filter reference studies displayed in the Timeline pane by modality and/or body region</a:t>
            </a:r>
            <a:endParaRPr lang="en-US" sz="1400" b="1" dirty="0">
              <a:latin typeface="+mn-lt"/>
            </a:endParaRPr>
          </a:p>
          <a:p>
            <a:pPr marL="342900" indent="-342900">
              <a:buFontTx/>
              <a:buAutoNum type="arabicPeriod"/>
            </a:pPr>
            <a:r>
              <a:rPr lang="en-US" sz="1400" b="1" dirty="0">
                <a:latin typeface="+mn-lt"/>
              </a:rPr>
              <a:t>View Documents </a:t>
            </a:r>
            <a:r>
              <a:rPr lang="en-US" sz="1400" dirty="0">
                <a:latin typeface="+mn-lt"/>
              </a:rPr>
              <a:t>– Display report for associated study</a:t>
            </a:r>
          </a:p>
          <a:p>
            <a:pPr marL="342900" indent="-342900">
              <a:buAutoNum type="arabicPeriod"/>
            </a:pPr>
            <a:r>
              <a:rPr lang="en-US" sz="1400" b="1" dirty="0">
                <a:latin typeface="+mn-lt"/>
              </a:rPr>
              <a:t>Study Thumbnails </a:t>
            </a:r>
            <a:r>
              <a:rPr lang="en-US" sz="1400" dirty="0">
                <a:latin typeface="+mn-lt"/>
              </a:rPr>
              <a:t>– Yellow thumbnail notes a displayed series/image</a:t>
            </a:r>
            <a:endParaRPr lang="en-US" dirty="0"/>
          </a:p>
        </p:txBody>
      </p:sp>
      <p:pic>
        <p:nvPicPr>
          <p:cNvPr id="8" name="Picture 7">
            <a:extLst>
              <a:ext uri="{FF2B5EF4-FFF2-40B4-BE49-F238E27FC236}">
                <a16:creationId xmlns:a16="http://schemas.microsoft.com/office/drawing/2014/main" id="{1480DCFC-D83C-46FA-AB96-44B0A5E8C9FA}"/>
              </a:ext>
            </a:extLst>
          </p:cNvPr>
          <p:cNvPicPr>
            <a:picLocks noChangeAspect="1"/>
          </p:cNvPicPr>
          <p:nvPr/>
        </p:nvPicPr>
        <p:blipFill>
          <a:blip r:embed="rId2"/>
          <a:stretch>
            <a:fillRect/>
          </a:stretch>
        </p:blipFill>
        <p:spPr>
          <a:xfrm>
            <a:off x="5486400" y="688626"/>
            <a:ext cx="2640702" cy="5867400"/>
          </a:xfrm>
          <a:prstGeom prst="rect">
            <a:avLst/>
          </a:prstGeom>
        </p:spPr>
      </p:pic>
      <p:sp>
        <p:nvSpPr>
          <p:cNvPr id="13" name="TextBox 12">
            <a:extLst>
              <a:ext uri="{FF2B5EF4-FFF2-40B4-BE49-F238E27FC236}">
                <a16:creationId xmlns:a16="http://schemas.microsoft.com/office/drawing/2014/main" id="{B4499A58-5D0D-4B66-B061-4514C3FB09BC}"/>
              </a:ext>
            </a:extLst>
          </p:cNvPr>
          <p:cNvSpPr txBox="1"/>
          <p:nvPr/>
        </p:nvSpPr>
        <p:spPr>
          <a:xfrm>
            <a:off x="5093200" y="5049825"/>
            <a:ext cx="393200" cy="461665"/>
          </a:xfrm>
          <a:prstGeom prst="rect">
            <a:avLst/>
          </a:prstGeom>
          <a:noFill/>
        </p:spPr>
        <p:txBody>
          <a:bodyPr wrap="square">
            <a:spAutoFit/>
          </a:bodyPr>
          <a:lstStyle/>
          <a:p>
            <a:r>
              <a:rPr lang="en-US" b="1" dirty="0">
                <a:ln w="22225">
                  <a:solidFill>
                    <a:schemeClr val="accent2"/>
                  </a:solidFill>
                  <a:prstDash val="solid"/>
                </a:ln>
                <a:solidFill>
                  <a:schemeClr val="accent2">
                    <a:lumMod val="40000"/>
                    <a:lumOff val="60000"/>
                  </a:schemeClr>
                </a:solidFill>
                <a:latin typeface="+mn-lt"/>
              </a:rPr>
              <a:t>2</a:t>
            </a:r>
          </a:p>
        </p:txBody>
      </p:sp>
      <p:sp>
        <p:nvSpPr>
          <p:cNvPr id="15" name="TextBox 14">
            <a:extLst>
              <a:ext uri="{FF2B5EF4-FFF2-40B4-BE49-F238E27FC236}">
                <a16:creationId xmlns:a16="http://schemas.microsoft.com/office/drawing/2014/main" id="{E7992838-FD22-440E-9BDA-DDE7C50F51FC}"/>
              </a:ext>
            </a:extLst>
          </p:cNvPr>
          <p:cNvSpPr txBox="1"/>
          <p:nvPr/>
        </p:nvSpPr>
        <p:spPr>
          <a:xfrm>
            <a:off x="5149202" y="1368386"/>
            <a:ext cx="393200" cy="461665"/>
          </a:xfrm>
          <a:prstGeom prst="rect">
            <a:avLst/>
          </a:prstGeom>
          <a:noFill/>
        </p:spPr>
        <p:txBody>
          <a:bodyPr wrap="square">
            <a:spAutoFit/>
          </a:bodyPr>
          <a:lstStyle/>
          <a:p>
            <a:r>
              <a:rPr lang="en-US" b="1" dirty="0">
                <a:ln w="22225">
                  <a:solidFill>
                    <a:schemeClr val="accent2"/>
                  </a:solidFill>
                  <a:prstDash val="solid"/>
                </a:ln>
                <a:solidFill>
                  <a:schemeClr val="accent2">
                    <a:lumMod val="40000"/>
                    <a:lumOff val="60000"/>
                  </a:schemeClr>
                </a:solidFill>
                <a:latin typeface="+mn-lt"/>
              </a:rPr>
              <a:t>1</a:t>
            </a:r>
          </a:p>
        </p:txBody>
      </p:sp>
      <p:sp>
        <p:nvSpPr>
          <p:cNvPr id="16" name="TextBox 15">
            <a:extLst>
              <a:ext uri="{FF2B5EF4-FFF2-40B4-BE49-F238E27FC236}">
                <a16:creationId xmlns:a16="http://schemas.microsoft.com/office/drawing/2014/main" id="{22C39F18-C93F-4E1F-9B76-2B8D13EF33E7}"/>
              </a:ext>
            </a:extLst>
          </p:cNvPr>
          <p:cNvSpPr txBox="1"/>
          <p:nvPr/>
        </p:nvSpPr>
        <p:spPr>
          <a:xfrm>
            <a:off x="8127102" y="3119735"/>
            <a:ext cx="393200" cy="461665"/>
          </a:xfrm>
          <a:prstGeom prst="rect">
            <a:avLst/>
          </a:prstGeom>
          <a:noFill/>
        </p:spPr>
        <p:txBody>
          <a:bodyPr wrap="square">
            <a:spAutoFit/>
          </a:bodyPr>
          <a:lstStyle/>
          <a:p>
            <a:r>
              <a:rPr lang="en-US" b="1" dirty="0">
                <a:ln w="22225">
                  <a:solidFill>
                    <a:schemeClr val="accent2"/>
                  </a:solidFill>
                  <a:prstDash val="solid"/>
                </a:ln>
                <a:solidFill>
                  <a:schemeClr val="accent2">
                    <a:lumMod val="40000"/>
                    <a:lumOff val="60000"/>
                  </a:schemeClr>
                </a:solidFill>
                <a:latin typeface="+mn-lt"/>
              </a:rPr>
              <a:t>6</a:t>
            </a:r>
          </a:p>
        </p:txBody>
      </p:sp>
      <p:sp>
        <p:nvSpPr>
          <p:cNvPr id="17" name="TextBox 16">
            <a:extLst>
              <a:ext uri="{FF2B5EF4-FFF2-40B4-BE49-F238E27FC236}">
                <a16:creationId xmlns:a16="http://schemas.microsoft.com/office/drawing/2014/main" id="{83987102-7053-47E4-A071-6C70EADB9993}"/>
              </a:ext>
            </a:extLst>
          </p:cNvPr>
          <p:cNvSpPr txBox="1"/>
          <p:nvPr/>
        </p:nvSpPr>
        <p:spPr>
          <a:xfrm>
            <a:off x="8148804" y="1346510"/>
            <a:ext cx="393200" cy="461665"/>
          </a:xfrm>
          <a:prstGeom prst="rect">
            <a:avLst/>
          </a:prstGeom>
          <a:noFill/>
        </p:spPr>
        <p:txBody>
          <a:bodyPr wrap="square">
            <a:spAutoFit/>
          </a:bodyPr>
          <a:lstStyle/>
          <a:p>
            <a:r>
              <a:rPr lang="en-US" b="1" dirty="0">
                <a:ln w="22225">
                  <a:solidFill>
                    <a:schemeClr val="accent2"/>
                  </a:solidFill>
                  <a:prstDash val="solid"/>
                </a:ln>
                <a:solidFill>
                  <a:schemeClr val="accent2">
                    <a:lumMod val="40000"/>
                    <a:lumOff val="60000"/>
                  </a:schemeClr>
                </a:solidFill>
                <a:latin typeface="+mn-lt"/>
              </a:rPr>
              <a:t>5</a:t>
            </a:r>
          </a:p>
        </p:txBody>
      </p:sp>
      <p:sp>
        <p:nvSpPr>
          <p:cNvPr id="18" name="TextBox 17">
            <a:extLst>
              <a:ext uri="{FF2B5EF4-FFF2-40B4-BE49-F238E27FC236}">
                <a16:creationId xmlns:a16="http://schemas.microsoft.com/office/drawing/2014/main" id="{12719B32-1461-461D-A40A-094D2E1D83DC}"/>
              </a:ext>
            </a:extLst>
          </p:cNvPr>
          <p:cNvSpPr txBox="1"/>
          <p:nvPr/>
        </p:nvSpPr>
        <p:spPr>
          <a:xfrm>
            <a:off x="8127102" y="376854"/>
            <a:ext cx="393200" cy="461665"/>
          </a:xfrm>
          <a:prstGeom prst="rect">
            <a:avLst/>
          </a:prstGeom>
          <a:noFill/>
        </p:spPr>
        <p:txBody>
          <a:bodyPr wrap="square">
            <a:spAutoFit/>
          </a:bodyPr>
          <a:lstStyle/>
          <a:p>
            <a:r>
              <a:rPr lang="en-US" b="1" dirty="0">
                <a:ln w="22225">
                  <a:solidFill>
                    <a:schemeClr val="accent2"/>
                  </a:solidFill>
                  <a:prstDash val="solid"/>
                </a:ln>
                <a:solidFill>
                  <a:schemeClr val="accent2">
                    <a:lumMod val="40000"/>
                    <a:lumOff val="60000"/>
                  </a:schemeClr>
                </a:solidFill>
                <a:latin typeface="+mn-lt"/>
              </a:rPr>
              <a:t>3</a:t>
            </a:r>
          </a:p>
        </p:txBody>
      </p:sp>
      <p:sp>
        <p:nvSpPr>
          <p:cNvPr id="19" name="TextBox 18">
            <a:extLst>
              <a:ext uri="{FF2B5EF4-FFF2-40B4-BE49-F238E27FC236}">
                <a16:creationId xmlns:a16="http://schemas.microsoft.com/office/drawing/2014/main" id="{B9B875BD-1C4C-4C55-AAAC-621EBA6BFC7B}"/>
              </a:ext>
            </a:extLst>
          </p:cNvPr>
          <p:cNvSpPr txBox="1"/>
          <p:nvPr/>
        </p:nvSpPr>
        <p:spPr>
          <a:xfrm>
            <a:off x="8139853" y="799212"/>
            <a:ext cx="393200" cy="461665"/>
          </a:xfrm>
          <a:prstGeom prst="rect">
            <a:avLst/>
          </a:prstGeom>
          <a:noFill/>
        </p:spPr>
        <p:txBody>
          <a:bodyPr wrap="square">
            <a:spAutoFit/>
          </a:bodyPr>
          <a:lstStyle/>
          <a:p>
            <a:r>
              <a:rPr lang="en-US" b="1" dirty="0">
                <a:ln w="22225">
                  <a:solidFill>
                    <a:schemeClr val="accent2"/>
                  </a:solidFill>
                  <a:prstDash val="solid"/>
                </a:ln>
                <a:solidFill>
                  <a:schemeClr val="accent2">
                    <a:lumMod val="40000"/>
                    <a:lumOff val="60000"/>
                  </a:schemeClr>
                </a:solidFill>
                <a:latin typeface="+mn-lt"/>
              </a:rPr>
              <a:t>4</a:t>
            </a:r>
          </a:p>
        </p:txBody>
      </p:sp>
      <p:sp>
        <p:nvSpPr>
          <p:cNvPr id="20" name="Rectangle: Rounded Corners 19">
            <a:extLst>
              <a:ext uri="{FF2B5EF4-FFF2-40B4-BE49-F238E27FC236}">
                <a16:creationId xmlns:a16="http://schemas.microsoft.com/office/drawing/2014/main" id="{59A48DC7-4533-4F3B-B725-DD4015C2AD7D}"/>
              </a:ext>
            </a:extLst>
          </p:cNvPr>
          <p:cNvSpPr/>
          <p:nvPr/>
        </p:nvSpPr>
        <p:spPr bwMode="auto">
          <a:xfrm>
            <a:off x="5898650" y="1402089"/>
            <a:ext cx="1035550" cy="350511"/>
          </a:xfrm>
          <a:prstGeom prst="roundRect">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0" charset="0"/>
            </a:endParaRPr>
          </a:p>
        </p:txBody>
      </p:sp>
      <p:sp>
        <p:nvSpPr>
          <p:cNvPr id="22" name="Rectangle: Rounded Corners 21">
            <a:extLst>
              <a:ext uri="{FF2B5EF4-FFF2-40B4-BE49-F238E27FC236}">
                <a16:creationId xmlns:a16="http://schemas.microsoft.com/office/drawing/2014/main" id="{A62A05D4-0731-4C98-A9A0-44020CCE3E1D}"/>
              </a:ext>
            </a:extLst>
          </p:cNvPr>
          <p:cNvSpPr/>
          <p:nvPr/>
        </p:nvSpPr>
        <p:spPr bwMode="auto">
          <a:xfrm>
            <a:off x="5904550" y="5105401"/>
            <a:ext cx="1486849" cy="350511"/>
          </a:xfrm>
          <a:prstGeom prst="roundRect">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0" charset="0"/>
            </a:endParaRPr>
          </a:p>
        </p:txBody>
      </p:sp>
      <p:sp>
        <p:nvSpPr>
          <p:cNvPr id="23" name="Rectangle: Rounded Corners 22">
            <a:extLst>
              <a:ext uri="{FF2B5EF4-FFF2-40B4-BE49-F238E27FC236}">
                <a16:creationId xmlns:a16="http://schemas.microsoft.com/office/drawing/2014/main" id="{BB31C3D9-A2E3-464E-B05C-FDC1DFD8CF35}"/>
              </a:ext>
            </a:extLst>
          </p:cNvPr>
          <p:cNvSpPr/>
          <p:nvPr/>
        </p:nvSpPr>
        <p:spPr bwMode="auto">
          <a:xfrm>
            <a:off x="7391400" y="1404002"/>
            <a:ext cx="273550" cy="350511"/>
          </a:xfrm>
          <a:prstGeom prst="roundRect">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0" charset="0"/>
            </a:endParaRPr>
          </a:p>
        </p:txBody>
      </p:sp>
      <p:sp>
        <p:nvSpPr>
          <p:cNvPr id="24" name="Rectangle: Rounded Corners 23">
            <a:extLst>
              <a:ext uri="{FF2B5EF4-FFF2-40B4-BE49-F238E27FC236}">
                <a16:creationId xmlns:a16="http://schemas.microsoft.com/office/drawing/2014/main" id="{038D434E-03CD-43D9-AEEC-D35E611CE9A4}"/>
              </a:ext>
            </a:extLst>
          </p:cNvPr>
          <p:cNvSpPr/>
          <p:nvPr/>
        </p:nvSpPr>
        <p:spPr bwMode="auto">
          <a:xfrm>
            <a:off x="6400050" y="683567"/>
            <a:ext cx="915150" cy="230833"/>
          </a:xfrm>
          <a:prstGeom prst="roundRect">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0" charset="0"/>
            </a:endParaRPr>
          </a:p>
        </p:txBody>
      </p:sp>
      <p:sp>
        <p:nvSpPr>
          <p:cNvPr id="25" name="Rectangle: Rounded Corners 24">
            <a:extLst>
              <a:ext uri="{FF2B5EF4-FFF2-40B4-BE49-F238E27FC236}">
                <a16:creationId xmlns:a16="http://schemas.microsoft.com/office/drawing/2014/main" id="{C4BCF327-56A3-47B0-BC6C-8B9C67E0F248}"/>
              </a:ext>
            </a:extLst>
          </p:cNvPr>
          <p:cNvSpPr/>
          <p:nvPr/>
        </p:nvSpPr>
        <p:spPr bwMode="auto">
          <a:xfrm>
            <a:off x="7010401" y="914400"/>
            <a:ext cx="831900" cy="231290"/>
          </a:xfrm>
          <a:prstGeom prst="roundRect">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0" charset="0"/>
            </a:endParaRPr>
          </a:p>
        </p:txBody>
      </p:sp>
      <p:cxnSp>
        <p:nvCxnSpPr>
          <p:cNvPr id="26" name="Straight Connector 25">
            <a:extLst>
              <a:ext uri="{FF2B5EF4-FFF2-40B4-BE49-F238E27FC236}">
                <a16:creationId xmlns:a16="http://schemas.microsoft.com/office/drawing/2014/main" id="{3C56855B-4B3C-4900-A0C1-2C120BFF8087}"/>
              </a:ext>
            </a:extLst>
          </p:cNvPr>
          <p:cNvCxnSpPr>
            <a:cxnSpLocks/>
            <a:endCxn id="24" idx="3"/>
          </p:cNvCxnSpPr>
          <p:nvPr/>
        </p:nvCxnSpPr>
        <p:spPr bwMode="auto">
          <a:xfrm flipH="1">
            <a:off x="7315200" y="597614"/>
            <a:ext cx="863158" cy="201370"/>
          </a:xfrm>
          <a:prstGeom prst="line">
            <a:avLst/>
          </a:prstGeom>
          <a:ln w="28575">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2" name="Right Bracket 11">
            <a:extLst>
              <a:ext uri="{FF2B5EF4-FFF2-40B4-BE49-F238E27FC236}">
                <a16:creationId xmlns:a16="http://schemas.microsoft.com/office/drawing/2014/main" id="{59CFCEC4-8277-4CFB-82D5-DD723D8BECAA}"/>
              </a:ext>
            </a:extLst>
          </p:cNvPr>
          <p:cNvSpPr/>
          <p:nvPr/>
        </p:nvSpPr>
        <p:spPr bwMode="auto">
          <a:xfrm>
            <a:off x="7924801" y="1985346"/>
            <a:ext cx="76199" cy="2815254"/>
          </a:xfrm>
          <a:prstGeom prst="rightBracket">
            <a:avLst/>
          </a:prstGeom>
          <a:noFill/>
          <a:ln w="28575"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10" charset="0"/>
            </a:endParaRPr>
          </a:p>
        </p:txBody>
      </p:sp>
    </p:spTree>
    <p:extLst>
      <p:ext uri="{BB962C8B-B14F-4D97-AF65-F5344CB8AC3E}">
        <p14:creationId xmlns:p14="http://schemas.microsoft.com/office/powerpoint/2010/main" val="2371352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dirty="0">
                <a:ea typeface="ヒラギノ角ゴ Pro W3" charset="-128"/>
                <a:cs typeface="Geneva" pitchFamily="125" charset="-128"/>
              </a:rPr>
              <a:t>Global Toolbar – Annotation Tools</a:t>
            </a:r>
          </a:p>
        </p:txBody>
      </p:sp>
      <p:sp>
        <p:nvSpPr>
          <p:cNvPr id="410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25" charset="0"/>
                <a:ea typeface="ヒラギノ角ゴ Pro W3" charset="-128"/>
              </a:defRPr>
            </a:lvl1pPr>
            <a:lvl2pPr marL="742950" indent="-285750">
              <a:defRPr sz="2400">
                <a:solidFill>
                  <a:schemeClr val="tx1"/>
                </a:solidFill>
                <a:latin typeface="Times" pitchFamily="125" charset="0"/>
                <a:ea typeface="ヒラギノ角ゴ Pro W3" charset="-128"/>
              </a:defRPr>
            </a:lvl2pPr>
            <a:lvl3pPr marL="1143000" indent="-228600">
              <a:defRPr sz="2400">
                <a:solidFill>
                  <a:schemeClr val="tx1"/>
                </a:solidFill>
                <a:latin typeface="Times" pitchFamily="125" charset="0"/>
                <a:ea typeface="ヒラギノ角ゴ Pro W3" charset="-128"/>
              </a:defRPr>
            </a:lvl3pPr>
            <a:lvl4pPr marL="1600200" indent="-228600">
              <a:defRPr sz="2400">
                <a:solidFill>
                  <a:schemeClr val="tx1"/>
                </a:solidFill>
                <a:latin typeface="Times" pitchFamily="125" charset="0"/>
                <a:ea typeface="ヒラギノ角ゴ Pro W3" charset="-128"/>
              </a:defRPr>
            </a:lvl4pPr>
            <a:lvl5pPr marL="2057400" indent="-228600">
              <a:defRPr sz="2400">
                <a:solidFill>
                  <a:schemeClr val="tx1"/>
                </a:solidFill>
                <a:latin typeface="Times" pitchFamily="125" charset="0"/>
                <a:ea typeface="ヒラギノ角ゴ Pro W3" charset="-128"/>
              </a:defRPr>
            </a:lvl5pPr>
            <a:lvl6pPr marL="2514600" indent="-228600" eaLnBrk="0" fontAlgn="base" hangingPunct="0">
              <a:spcBef>
                <a:spcPct val="0"/>
              </a:spcBef>
              <a:spcAft>
                <a:spcPct val="0"/>
              </a:spcAft>
              <a:defRPr sz="2400">
                <a:solidFill>
                  <a:schemeClr val="tx1"/>
                </a:solidFill>
                <a:latin typeface="Times" pitchFamily="125" charset="0"/>
                <a:ea typeface="ヒラギノ角ゴ Pro W3" charset="-128"/>
              </a:defRPr>
            </a:lvl6pPr>
            <a:lvl7pPr marL="2971800" indent="-228600" eaLnBrk="0" fontAlgn="base" hangingPunct="0">
              <a:spcBef>
                <a:spcPct val="0"/>
              </a:spcBef>
              <a:spcAft>
                <a:spcPct val="0"/>
              </a:spcAft>
              <a:defRPr sz="2400">
                <a:solidFill>
                  <a:schemeClr val="tx1"/>
                </a:solidFill>
                <a:latin typeface="Times" pitchFamily="125" charset="0"/>
                <a:ea typeface="ヒラギノ角ゴ Pro W3" charset="-128"/>
              </a:defRPr>
            </a:lvl7pPr>
            <a:lvl8pPr marL="3429000" indent="-228600" eaLnBrk="0" fontAlgn="base" hangingPunct="0">
              <a:spcBef>
                <a:spcPct val="0"/>
              </a:spcBef>
              <a:spcAft>
                <a:spcPct val="0"/>
              </a:spcAft>
              <a:defRPr sz="2400">
                <a:solidFill>
                  <a:schemeClr val="tx1"/>
                </a:solidFill>
                <a:latin typeface="Times" pitchFamily="125" charset="0"/>
                <a:ea typeface="ヒラギノ角ゴ Pro W3" charset="-128"/>
              </a:defRPr>
            </a:lvl8pPr>
            <a:lvl9pPr marL="3886200" indent="-228600" eaLnBrk="0" fontAlgn="base" hangingPunct="0">
              <a:spcBef>
                <a:spcPct val="0"/>
              </a:spcBef>
              <a:spcAft>
                <a:spcPct val="0"/>
              </a:spcAft>
              <a:defRPr sz="2400">
                <a:solidFill>
                  <a:schemeClr val="tx1"/>
                </a:solidFill>
                <a:latin typeface="Times" pitchFamily="125" charset="0"/>
                <a:ea typeface="ヒラギノ角ゴ Pro W3" charset="-128"/>
              </a:defRPr>
            </a:lvl9pPr>
          </a:lstStyle>
          <a:p>
            <a:fld id="{AEAD1FA7-CC1E-431E-B583-19D2ED31C17B}" type="slidenum">
              <a:rPr lang="en-US" altLang="en-US" sz="900" smtClean="0">
                <a:latin typeface="Arial" pitchFamily="34" charset="0"/>
              </a:rPr>
              <a:pPr/>
              <a:t>7</a:t>
            </a:fld>
            <a:endParaRPr lang="en-US" altLang="en-US" sz="900">
              <a:latin typeface="Arial" pitchFamily="34" charset="0"/>
            </a:endParaRPr>
          </a:p>
        </p:txBody>
      </p:sp>
      <p:sp>
        <p:nvSpPr>
          <p:cNvPr id="2" name="Text Placeholder 1"/>
          <p:cNvSpPr>
            <a:spLocks noGrp="1"/>
          </p:cNvSpPr>
          <p:nvPr>
            <p:ph type="body" sz="quarter" idx="12"/>
          </p:nvPr>
        </p:nvSpPr>
        <p:spPr/>
        <p:txBody>
          <a:bodyPr/>
          <a:lstStyle/>
          <a:p>
            <a:r>
              <a:rPr lang="en-US" dirty="0"/>
              <a:t>Change Healthcare Enterprise Viewer Reference Deck</a:t>
            </a:r>
          </a:p>
        </p:txBody>
      </p:sp>
      <p:sp>
        <p:nvSpPr>
          <p:cNvPr id="8" name="TextBox 7">
            <a:extLst>
              <a:ext uri="{FF2B5EF4-FFF2-40B4-BE49-F238E27FC236}">
                <a16:creationId xmlns:a16="http://schemas.microsoft.com/office/drawing/2014/main" id="{1524FE38-33CD-4B73-8A02-738F7D5A37DF}"/>
              </a:ext>
            </a:extLst>
          </p:cNvPr>
          <p:cNvSpPr txBox="1"/>
          <p:nvPr/>
        </p:nvSpPr>
        <p:spPr>
          <a:xfrm>
            <a:off x="685800" y="1468313"/>
            <a:ext cx="6781800" cy="954107"/>
          </a:xfrm>
          <a:prstGeom prst="rect">
            <a:avLst/>
          </a:prstGeom>
          <a:noFill/>
        </p:spPr>
        <p:txBody>
          <a:bodyPr wrap="square" rtlCol="0">
            <a:spAutoFit/>
          </a:bodyPr>
          <a:lstStyle/>
          <a:p>
            <a:r>
              <a:rPr lang="en-US" sz="1400" dirty="0">
                <a:latin typeface="+mj-lt"/>
              </a:rPr>
              <a:t>Once a study is selected, the images will display on the screen. In Detail View, the toolbar is located at the top right of the work area. In Story View, the toolbar is available in full-screen mode only. Image adjustments and markups are not saved by CHEV. </a:t>
            </a:r>
          </a:p>
        </p:txBody>
      </p:sp>
      <p:pic>
        <p:nvPicPr>
          <p:cNvPr id="12" name="Content Placeholder 11">
            <a:extLst>
              <a:ext uri="{FF2B5EF4-FFF2-40B4-BE49-F238E27FC236}">
                <a16:creationId xmlns:a16="http://schemas.microsoft.com/office/drawing/2014/main" id="{987FC2BF-2F99-43E9-B344-740F0151F051}"/>
              </a:ext>
            </a:extLst>
          </p:cNvPr>
          <p:cNvPicPr>
            <a:picLocks noGrp="1" noChangeAspect="1"/>
          </p:cNvPicPr>
          <p:nvPr>
            <p:ph idx="1"/>
          </p:nvPr>
        </p:nvPicPr>
        <p:blipFill>
          <a:blip r:embed="rId2"/>
          <a:stretch>
            <a:fillRect/>
          </a:stretch>
        </p:blipFill>
        <p:spPr>
          <a:xfrm>
            <a:off x="705853" y="2611313"/>
            <a:ext cx="3990975" cy="581025"/>
          </a:xfrm>
        </p:spPr>
      </p:pic>
      <p:graphicFrame>
        <p:nvGraphicFramePr>
          <p:cNvPr id="14" name="Table 14">
            <a:extLst>
              <a:ext uri="{FF2B5EF4-FFF2-40B4-BE49-F238E27FC236}">
                <a16:creationId xmlns:a16="http://schemas.microsoft.com/office/drawing/2014/main" id="{1F803E4B-6A09-49D5-8568-3F5DE6D797F9}"/>
              </a:ext>
            </a:extLst>
          </p:cNvPr>
          <p:cNvGraphicFramePr>
            <a:graphicFrameLocks noGrp="1"/>
          </p:cNvGraphicFramePr>
          <p:nvPr>
            <p:extLst>
              <p:ext uri="{D42A27DB-BD31-4B8C-83A1-F6EECF244321}">
                <p14:modId xmlns:p14="http://schemas.microsoft.com/office/powerpoint/2010/main" val="651369556"/>
              </p:ext>
            </p:extLst>
          </p:nvPr>
        </p:nvGraphicFramePr>
        <p:xfrm>
          <a:off x="705852" y="3381230"/>
          <a:ext cx="7599948" cy="1367055"/>
        </p:xfrm>
        <a:graphic>
          <a:graphicData uri="http://schemas.openxmlformats.org/drawingml/2006/table">
            <a:tbl>
              <a:tblPr firstRow="1" bandRow="1">
                <a:tableStyleId>{2D5ABB26-0587-4C30-8999-92F81FD0307C}</a:tableStyleId>
              </a:tblPr>
              <a:tblGrid>
                <a:gridCol w="1884948">
                  <a:extLst>
                    <a:ext uri="{9D8B030D-6E8A-4147-A177-3AD203B41FA5}">
                      <a16:colId xmlns:a16="http://schemas.microsoft.com/office/drawing/2014/main" val="1059701590"/>
                    </a:ext>
                  </a:extLst>
                </a:gridCol>
                <a:gridCol w="5715000">
                  <a:extLst>
                    <a:ext uri="{9D8B030D-6E8A-4147-A177-3AD203B41FA5}">
                      <a16:colId xmlns:a16="http://schemas.microsoft.com/office/drawing/2014/main" val="4174344248"/>
                    </a:ext>
                  </a:extLst>
                </a:gridCol>
              </a:tblGrid>
              <a:tr h="428770">
                <a:tc>
                  <a:txBody>
                    <a:bodyPr/>
                    <a:lstStyle/>
                    <a:p>
                      <a:r>
                        <a:rPr lang="en-US" b="1" dirty="0"/>
                        <a:t>Tool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t>Description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31833673"/>
                  </a:ext>
                </a:extLst>
              </a:tr>
              <a:tr h="938285">
                <a:tc>
                  <a:txBody>
                    <a:bodyPr/>
                    <a:lstStyle/>
                    <a:p>
                      <a:r>
                        <a:rPr lang="en-US" sz="1400" dirty="0"/>
                        <a:t>Power scroll</a:t>
                      </a:r>
                    </a:p>
                    <a:p>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Quickly scroll through images in a series.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6819557"/>
                  </a:ext>
                </a:extLst>
              </a:tr>
            </a:tbl>
          </a:graphicData>
        </a:graphic>
      </p:graphicFrame>
      <p:pic>
        <p:nvPicPr>
          <p:cNvPr id="16" name="Picture 15">
            <a:extLst>
              <a:ext uri="{FF2B5EF4-FFF2-40B4-BE49-F238E27FC236}">
                <a16:creationId xmlns:a16="http://schemas.microsoft.com/office/drawing/2014/main" id="{4D1B2E1C-3227-4413-81F0-1E6E7E74E905}"/>
              </a:ext>
            </a:extLst>
          </p:cNvPr>
          <p:cNvPicPr>
            <a:picLocks noChangeAspect="1"/>
          </p:cNvPicPr>
          <p:nvPr/>
        </p:nvPicPr>
        <p:blipFill>
          <a:blip r:embed="rId3"/>
          <a:stretch>
            <a:fillRect/>
          </a:stretch>
        </p:blipFill>
        <p:spPr>
          <a:xfrm>
            <a:off x="838200" y="4151148"/>
            <a:ext cx="542925" cy="495300"/>
          </a:xfrm>
          <a:prstGeom prst="rect">
            <a:avLst/>
          </a:prstGeom>
        </p:spPr>
      </p:pic>
    </p:spTree>
    <p:extLst>
      <p:ext uri="{BB962C8B-B14F-4D97-AF65-F5344CB8AC3E}">
        <p14:creationId xmlns:p14="http://schemas.microsoft.com/office/powerpoint/2010/main" val="3356626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dirty="0">
                <a:ea typeface="ヒラギノ角ゴ Pro W3" charset="-128"/>
                <a:cs typeface="Geneva" pitchFamily="125" charset="-128"/>
              </a:rPr>
              <a:t>Global Toolbar – Annotation Tools (Continued)</a:t>
            </a:r>
          </a:p>
        </p:txBody>
      </p:sp>
      <p:sp>
        <p:nvSpPr>
          <p:cNvPr id="410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25" charset="0"/>
                <a:ea typeface="ヒラギノ角ゴ Pro W3" charset="-128"/>
              </a:defRPr>
            </a:lvl1pPr>
            <a:lvl2pPr marL="742950" indent="-285750">
              <a:defRPr sz="2400">
                <a:solidFill>
                  <a:schemeClr val="tx1"/>
                </a:solidFill>
                <a:latin typeface="Times" pitchFamily="125" charset="0"/>
                <a:ea typeface="ヒラギノ角ゴ Pro W3" charset="-128"/>
              </a:defRPr>
            </a:lvl2pPr>
            <a:lvl3pPr marL="1143000" indent="-228600">
              <a:defRPr sz="2400">
                <a:solidFill>
                  <a:schemeClr val="tx1"/>
                </a:solidFill>
                <a:latin typeface="Times" pitchFamily="125" charset="0"/>
                <a:ea typeface="ヒラギノ角ゴ Pro W3" charset="-128"/>
              </a:defRPr>
            </a:lvl3pPr>
            <a:lvl4pPr marL="1600200" indent="-228600">
              <a:defRPr sz="2400">
                <a:solidFill>
                  <a:schemeClr val="tx1"/>
                </a:solidFill>
                <a:latin typeface="Times" pitchFamily="125" charset="0"/>
                <a:ea typeface="ヒラギノ角ゴ Pro W3" charset="-128"/>
              </a:defRPr>
            </a:lvl4pPr>
            <a:lvl5pPr marL="2057400" indent="-228600">
              <a:defRPr sz="2400">
                <a:solidFill>
                  <a:schemeClr val="tx1"/>
                </a:solidFill>
                <a:latin typeface="Times" pitchFamily="125" charset="0"/>
                <a:ea typeface="ヒラギノ角ゴ Pro W3" charset="-128"/>
              </a:defRPr>
            </a:lvl5pPr>
            <a:lvl6pPr marL="2514600" indent="-228600" eaLnBrk="0" fontAlgn="base" hangingPunct="0">
              <a:spcBef>
                <a:spcPct val="0"/>
              </a:spcBef>
              <a:spcAft>
                <a:spcPct val="0"/>
              </a:spcAft>
              <a:defRPr sz="2400">
                <a:solidFill>
                  <a:schemeClr val="tx1"/>
                </a:solidFill>
                <a:latin typeface="Times" pitchFamily="125" charset="0"/>
                <a:ea typeface="ヒラギノ角ゴ Pro W3" charset="-128"/>
              </a:defRPr>
            </a:lvl6pPr>
            <a:lvl7pPr marL="2971800" indent="-228600" eaLnBrk="0" fontAlgn="base" hangingPunct="0">
              <a:spcBef>
                <a:spcPct val="0"/>
              </a:spcBef>
              <a:spcAft>
                <a:spcPct val="0"/>
              </a:spcAft>
              <a:defRPr sz="2400">
                <a:solidFill>
                  <a:schemeClr val="tx1"/>
                </a:solidFill>
                <a:latin typeface="Times" pitchFamily="125" charset="0"/>
                <a:ea typeface="ヒラギノ角ゴ Pro W3" charset="-128"/>
              </a:defRPr>
            </a:lvl7pPr>
            <a:lvl8pPr marL="3429000" indent="-228600" eaLnBrk="0" fontAlgn="base" hangingPunct="0">
              <a:spcBef>
                <a:spcPct val="0"/>
              </a:spcBef>
              <a:spcAft>
                <a:spcPct val="0"/>
              </a:spcAft>
              <a:defRPr sz="2400">
                <a:solidFill>
                  <a:schemeClr val="tx1"/>
                </a:solidFill>
                <a:latin typeface="Times" pitchFamily="125" charset="0"/>
                <a:ea typeface="ヒラギノ角ゴ Pro W3" charset="-128"/>
              </a:defRPr>
            </a:lvl8pPr>
            <a:lvl9pPr marL="3886200" indent="-228600" eaLnBrk="0" fontAlgn="base" hangingPunct="0">
              <a:spcBef>
                <a:spcPct val="0"/>
              </a:spcBef>
              <a:spcAft>
                <a:spcPct val="0"/>
              </a:spcAft>
              <a:defRPr sz="2400">
                <a:solidFill>
                  <a:schemeClr val="tx1"/>
                </a:solidFill>
                <a:latin typeface="Times" pitchFamily="125" charset="0"/>
                <a:ea typeface="ヒラギノ角ゴ Pro W3" charset="-128"/>
              </a:defRPr>
            </a:lvl9pPr>
          </a:lstStyle>
          <a:p>
            <a:fld id="{AEAD1FA7-CC1E-431E-B583-19D2ED31C17B}" type="slidenum">
              <a:rPr lang="en-US" altLang="en-US" sz="900" smtClean="0">
                <a:latin typeface="Arial" pitchFamily="34" charset="0"/>
              </a:rPr>
              <a:pPr/>
              <a:t>8</a:t>
            </a:fld>
            <a:endParaRPr lang="en-US" altLang="en-US" sz="900">
              <a:latin typeface="Arial" pitchFamily="34" charset="0"/>
            </a:endParaRPr>
          </a:p>
        </p:txBody>
      </p:sp>
      <p:sp>
        <p:nvSpPr>
          <p:cNvPr id="2" name="Text Placeholder 1"/>
          <p:cNvSpPr>
            <a:spLocks noGrp="1"/>
          </p:cNvSpPr>
          <p:nvPr>
            <p:ph type="body" sz="quarter" idx="12"/>
          </p:nvPr>
        </p:nvSpPr>
        <p:spPr/>
        <p:txBody>
          <a:bodyPr/>
          <a:lstStyle/>
          <a:p>
            <a:r>
              <a:rPr lang="en-US" dirty="0"/>
              <a:t>Change Healthcare Enterprise Viewer Reference Deck</a:t>
            </a:r>
          </a:p>
        </p:txBody>
      </p:sp>
      <p:graphicFrame>
        <p:nvGraphicFramePr>
          <p:cNvPr id="14" name="Table 14">
            <a:extLst>
              <a:ext uri="{FF2B5EF4-FFF2-40B4-BE49-F238E27FC236}">
                <a16:creationId xmlns:a16="http://schemas.microsoft.com/office/drawing/2014/main" id="{1F803E4B-6A09-49D5-8568-3F5DE6D797F9}"/>
              </a:ext>
            </a:extLst>
          </p:cNvPr>
          <p:cNvGraphicFramePr>
            <a:graphicFrameLocks noGrp="1"/>
          </p:cNvGraphicFramePr>
          <p:nvPr>
            <p:extLst>
              <p:ext uri="{D42A27DB-BD31-4B8C-83A1-F6EECF244321}">
                <p14:modId xmlns:p14="http://schemas.microsoft.com/office/powerpoint/2010/main" val="2430758090"/>
              </p:ext>
            </p:extLst>
          </p:nvPr>
        </p:nvGraphicFramePr>
        <p:xfrm>
          <a:off x="772026" y="1524000"/>
          <a:ext cx="7599948" cy="5029200"/>
        </p:xfrm>
        <a:graphic>
          <a:graphicData uri="http://schemas.openxmlformats.org/drawingml/2006/table">
            <a:tbl>
              <a:tblPr firstRow="1" bandRow="1">
                <a:tableStyleId>{2D5ABB26-0587-4C30-8999-92F81FD0307C}</a:tableStyleId>
              </a:tblPr>
              <a:tblGrid>
                <a:gridCol w="1818774">
                  <a:extLst>
                    <a:ext uri="{9D8B030D-6E8A-4147-A177-3AD203B41FA5}">
                      <a16:colId xmlns:a16="http://schemas.microsoft.com/office/drawing/2014/main" val="1059701590"/>
                    </a:ext>
                  </a:extLst>
                </a:gridCol>
                <a:gridCol w="5781174">
                  <a:extLst>
                    <a:ext uri="{9D8B030D-6E8A-4147-A177-3AD203B41FA5}">
                      <a16:colId xmlns:a16="http://schemas.microsoft.com/office/drawing/2014/main" val="4174344248"/>
                    </a:ext>
                  </a:extLst>
                </a:gridCol>
              </a:tblGrid>
              <a:tr h="629296">
                <a:tc>
                  <a:txBody>
                    <a:bodyPr/>
                    <a:lstStyle/>
                    <a:p>
                      <a:r>
                        <a:rPr lang="en-US" b="1" dirty="0"/>
                        <a:t>Tool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t>Description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31833673"/>
                  </a:ext>
                </a:extLst>
              </a:tr>
              <a:tr h="2647304">
                <a:tc>
                  <a:txBody>
                    <a:bodyPr/>
                    <a:lstStyle/>
                    <a:p>
                      <a:r>
                        <a:rPr lang="en-US" sz="1400" dirty="0"/>
                        <a:t>Zoom, pan, flip, and rotate</a:t>
                      </a:r>
                    </a:p>
                    <a:p>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By default, the Zoom icon is displayed</a:t>
                      </a:r>
                    </a:p>
                    <a:p>
                      <a:pPr marL="285750" indent="-285750">
                        <a:buFont typeface="Arial" panose="020B0604020202020204" pitchFamily="34" charset="0"/>
                        <a:buChar char="•"/>
                      </a:pPr>
                      <a:r>
                        <a:rPr lang="en-US" sz="1400" dirty="0"/>
                        <a:t>Click the icon to zoom in and out on an image</a:t>
                      </a:r>
                    </a:p>
                    <a:p>
                      <a:pPr marL="285750" indent="-285750">
                        <a:buFont typeface="Arial" panose="020B0604020202020204" pitchFamily="34" charset="0"/>
                        <a:buChar char="•"/>
                      </a:pPr>
                      <a:r>
                        <a:rPr lang="en-US" sz="1400" dirty="0"/>
                        <a:t>Click the arrow to:</a:t>
                      </a:r>
                    </a:p>
                    <a:p>
                      <a:pPr marL="742950" lvl="1" indent="-285750">
                        <a:buFont typeface="Arial" panose="020B0604020202020204" pitchFamily="34" charset="0"/>
                        <a:buChar char="•"/>
                      </a:pPr>
                      <a:r>
                        <a:rPr lang="en-US" sz="1400" dirty="0"/>
                        <a:t>Pan to a region of interest on an image</a:t>
                      </a:r>
                    </a:p>
                    <a:p>
                      <a:pPr marL="742950" lvl="1" indent="-285750">
                        <a:buFont typeface="Arial" panose="020B0604020202020204" pitchFamily="34" charset="0"/>
                        <a:buChar char="•"/>
                      </a:pPr>
                      <a:r>
                        <a:rPr lang="en-US" sz="1400" dirty="0"/>
                        <a:t>Flip an image vertically or horizontally</a:t>
                      </a:r>
                    </a:p>
                    <a:p>
                      <a:pPr marL="742950" lvl="1" indent="-285750">
                        <a:buFont typeface="Arial" panose="020B0604020202020204" pitchFamily="34" charset="0"/>
                        <a:buChar char="•"/>
                      </a:pPr>
                      <a:r>
                        <a:rPr lang="en-US" sz="1400" dirty="0"/>
                        <a:t>Rotate an image clockwise or counter-clockwise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6819557"/>
                  </a:ext>
                </a:extLst>
              </a:tr>
              <a:tr h="1752600">
                <a:tc>
                  <a:txBody>
                    <a:bodyPr/>
                    <a:lstStyle/>
                    <a:p>
                      <a:r>
                        <a:rPr lang="en-US" sz="1400" dirty="0"/>
                        <a:t>Distance and angle measurement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By default, the Distance icon is displayed</a:t>
                      </a:r>
                    </a:p>
                    <a:p>
                      <a:pPr marL="285750" indent="-285750">
                        <a:buFont typeface="Arial" panose="020B0604020202020204" pitchFamily="34" charset="0"/>
                        <a:buChar char="•"/>
                      </a:pPr>
                      <a:r>
                        <a:rPr lang="en-US" sz="1400" dirty="0"/>
                        <a:t>Click the icon to draw and measure linear distances on an image</a:t>
                      </a:r>
                    </a:p>
                    <a:p>
                      <a:pPr marL="285750" indent="-285750">
                        <a:buFont typeface="Arial" panose="020B0604020202020204" pitchFamily="34" charset="0"/>
                        <a:buChar char="•"/>
                      </a:pPr>
                      <a:r>
                        <a:rPr lang="en-US" sz="1400" dirty="0"/>
                        <a:t>Click the arrow to:</a:t>
                      </a:r>
                    </a:p>
                    <a:p>
                      <a:pPr marL="742950" lvl="1" indent="-285750">
                        <a:buFont typeface="Arial" panose="020B0604020202020204" pitchFamily="34" charset="0"/>
                        <a:buChar char="•"/>
                      </a:pPr>
                      <a:r>
                        <a:rPr lang="en-US" sz="1400" dirty="0"/>
                        <a:t>Draw and measure simple angles on an image</a:t>
                      </a:r>
                    </a:p>
                    <a:p>
                      <a:pPr marL="742950" lvl="1" indent="-285750">
                        <a:buFont typeface="Arial" panose="020B0604020202020204" pitchFamily="34" charset="0"/>
                        <a:buChar char="•"/>
                      </a:pPr>
                      <a:r>
                        <a:rPr lang="en-US" sz="1400" dirty="0"/>
                        <a:t>Draw and measure Cobb angles on an image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94105324"/>
                  </a:ext>
                </a:extLst>
              </a:tr>
            </a:tbl>
          </a:graphicData>
        </a:graphic>
      </p:graphicFrame>
      <p:pic>
        <p:nvPicPr>
          <p:cNvPr id="5" name="Picture 4">
            <a:extLst>
              <a:ext uri="{FF2B5EF4-FFF2-40B4-BE49-F238E27FC236}">
                <a16:creationId xmlns:a16="http://schemas.microsoft.com/office/drawing/2014/main" id="{DEDE5216-8DCB-456C-AB54-67A7C2E31A30}"/>
              </a:ext>
            </a:extLst>
          </p:cNvPr>
          <p:cNvPicPr>
            <a:picLocks noChangeAspect="1"/>
          </p:cNvPicPr>
          <p:nvPr/>
        </p:nvPicPr>
        <p:blipFill>
          <a:blip r:embed="rId2"/>
          <a:stretch>
            <a:fillRect/>
          </a:stretch>
        </p:blipFill>
        <p:spPr>
          <a:xfrm>
            <a:off x="1143000" y="2652712"/>
            <a:ext cx="1173997" cy="1919288"/>
          </a:xfrm>
          <a:prstGeom prst="rect">
            <a:avLst/>
          </a:prstGeom>
        </p:spPr>
      </p:pic>
      <p:pic>
        <p:nvPicPr>
          <p:cNvPr id="7" name="Picture 6">
            <a:extLst>
              <a:ext uri="{FF2B5EF4-FFF2-40B4-BE49-F238E27FC236}">
                <a16:creationId xmlns:a16="http://schemas.microsoft.com/office/drawing/2014/main" id="{50EA416E-9708-4C87-A6A4-97DC5137943E}"/>
              </a:ext>
            </a:extLst>
          </p:cNvPr>
          <p:cNvPicPr>
            <a:picLocks noChangeAspect="1"/>
          </p:cNvPicPr>
          <p:nvPr/>
        </p:nvPicPr>
        <p:blipFill>
          <a:blip r:embed="rId3"/>
          <a:stretch>
            <a:fillRect/>
          </a:stretch>
        </p:blipFill>
        <p:spPr>
          <a:xfrm>
            <a:off x="1272798" y="5235026"/>
            <a:ext cx="914400" cy="1298121"/>
          </a:xfrm>
          <a:prstGeom prst="rect">
            <a:avLst/>
          </a:prstGeom>
        </p:spPr>
      </p:pic>
    </p:spTree>
    <p:extLst>
      <p:ext uri="{BB962C8B-B14F-4D97-AF65-F5344CB8AC3E}">
        <p14:creationId xmlns:p14="http://schemas.microsoft.com/office/powerpoint/2010/main" val="37068331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dirty="0">
                <a:ea typeface="ヒラギノ角ゴ Pro W3" charset="-128"/>
                <a:cs typeface="Geneva" pitchFamily="125" charset="-128"/>
              </a:rPr>
              <a:t>Global Toolbar – Annotation Tools (Continued)</a:t>
            </a:r>
          </a:p>
        </p:txBody>
      </p:sp>
      <p:sp>
        <p:nvSpPr>
          <p:cNvPr id="410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25" charset="0"/>
                <a:ea typeface="ヒラギノ角ゴ Pro W3" charset="-128"/>
              </a:defRPr>
            </a:lvl1pPr>
            <a:lvl2pPr marL="742950" indent="-285750">
              <a:defRPr sz="2400">
                <a:solidFill>
                  <a:schemeClr val="tx1"/>
                </a:solidFill>
                <a:latin typeface="Times" pitchFamily="125" charset="0"/>
                <a:ea typeface="ヒラギノ角ゴ Pro W3" charset="-128"/>
              </a:defRPr>
            </a:lvl2pPr>
            <a:lvl3pPr marL="1143000" indent="-228600">
              <a:defRPr sz="2400">
                <a:solidFill>
                  <a:schemeClr val="tx1"/>
                </a:solidFill>
                <a:latin typeface="Times" pitchFamily="125" charset="0"/>
                <a:ea typeface="ヒラギノ角ゴ Pro W3" charset="-128"/>
              </a:defRPr>
            </a:lvl3pPr>
            <a:lvl4pPr marL="1600200" indent="-228600">
              <a:defRPr sz="2400">
                <a:solidFill>
                  <a:schemeClr val="tx1"/>
                </a:solidFill>
                <a:latin typeface="Times" pitchFamily="125" charset="0"/>
                <a:ea typeface="ヒラギノ角ゴ Pro W3" charset="-128"/>
              </a:defRPr>
            </a:lvl4pPr>
            <a:lvl5pPr marL="2057400" indent="-228600">
              <a:defRPr sz="2400">
                <a:solidFill>
                  <a:schemeClr val="tx1"/>
                </a:solidFill>
                <a:latin typeface="Times" pitchFamily="125" charset="0"/>
                <a:ea typeface="ヒラギノ角ゴ Pro W3" charset="-128"/>
              </a:defRPr>
            </a:lvl5pPr>
            <a:lvl6pPr marL="2514600" indent="-228600" eaLnBrk="0" fontAlgn="base" hangingPunct="0">
              <a:spcBef>
                <a:spcPct val="0"/>
              </a:spcBef>
              <a:spcAft>
                <a:spcPct val="0"/>
              </a:spcAft>
              <a:defRPr sz="2400">
                <a:solidFill>
                  <a:schemeClr val="tx1"/>
                </a:solidFill>
                <a:latin typeface="Times" pitchFamily="125" charset="0"/>
                <a:ea typeface="ヒラギノ角ゴ Pro W3" charset="-128"/>
              </a:defRPr>
            </a:lvl6pPr>
            <a:lvl7pPr marL="2971800" indent="-228600" eaLnBrk="0" fontAlgn="base" hangingPunct="0">
              <a:spcBef>
                <a:spcPct val="0"/>
              </a:spcBef>
              <a:spcAft>
                <a:spcPct val="0"/>
              </a:spcAft>
              <a:defRPr sz="2400">
                <a:solidFill>
                  <a:schemeClr val="tx1"/>
                </a:solidFill>
                <a:latin typeface="Times" pitchFamily="125" charset="0"/>
                <a:ea typeface="ヒラギノ角ゴ Pro W3" charset="-128"/>
              </a:defRPr>
            </a:lvl7pPr>
            <a:lvl8pPr marL="3429000" indent="-228600" eaLnBrk="0" fontAlgn="base" hangingPunct="0">
              <a:spcBef>
                <a:spcPct val="0"/>
              </a:spcBef>
              <a:spcAft>
                <a:spcPct val="0"/>
              </a:spcAft>
              <a:defRPr sz="2400">
                <a:solidFill>
                  <a:schemeClr val="tx1"/>
                </a:solidFill>
                <a:latin typeface="Times" pitchFamily="125" charset="0"/>
                <a:ea typeface="ヒラギノ角ゴ Pro W3" charset="-128"/>
              </a:defRPr>
            </a:lvl8pPr>
            <a:lvl9pPr marL="3886200" indent="-228600" eaLnBrk="0" fontAlgn="base" hangingPunct="0">
              <a:spcBef>
                <a:spcPct val="0"/>
              </a:spcBef>
              <a:spcAft>
                <a:spcPct val="0"/>
              </a:spcAft>
              <a:defRPr sz="2400">
                <a:solidFill>
                  <a:schemeClr val="tx1"/>
                </a:solidFill>
                <a:latin typeface="Times" pitchFamily="125" charset="0"/>
                <a:ea typeface="ヒラギノ角ゴ Pro W3" charset="-128"/>
              </a:defRPr>
            </a:lvl9pPr>
          </a:lstStyle>
          <a:p>
            <a:fld id="{AEAD1FA7-CC1E-431E-B583-19D2ED31C17B}" type="slidenum">
              <a:rPr lang="en-US" altLang="en-US" sz="900" smtClean="0">
                <a:latin typeface="Arial" pitchFamily="34" charset="0"/>
              </a:rPr>
              <a:pPr/>
              <a:t>9</a:t>
            </a:fld>
            <a:endParaRPr lang="en-US" altLang="en-US" sz="900">
              <a:latin typeface="Arial" pitchFamily="34" charset="0"/>
            </a:endParaRPr>
          </a:p>
        </p:txBody>
      </p:sp>
      <p:sp>
        <p:nvSpPr>
          <p:cNvPr id="2" name="Text Placeholder 1"/>
          <p:cNvSpPr>
            <a:spLocks noGrp="1"/>
          </p:cNvSpPr>
          <p:nvPr>
            <p:ph type="body" sz="quarter" idx="12"/>
          </p:nvPr>
        </p:nvSpPr>
        <p:spPr/>
        <p:txBody>
          <a:bodyPr/>
          <a:lstStyle/>
          <a:p>
            <a:r>
              <a:rPr lang="en-US" dirty="0"/>
              <a:t>Change Healthcare Enterprise Viewer Reference Deck</a:t>
            </a:r>
          </a:p>
        </p:txBody>
      </p:sp>
      <p:graphicFrame>
        <p:nvGraphicFramePr>
          <p:cNvPr id="14" name="Table 14">
            <a:extLst>
              <a:ext uri="{FF2B5EF4-FFF2-40B4-BE49-F238E27FC236}">
                <a16:creationId xmlns:a16="http://schemas.microsoft.com/office/drawing/2014/main" id="{1F803E4B-6A09-49D5-8568-3F5DE6D797F9}"/>
              </a:ext>
            </a:extLst>
          </p:cNvPr>
          <p:cNvGraphicFramePr>
            <a:graphicFrameLocks noGrp="1"/>
          </p:cNvGraphicFramePr>
          <p:nvPr>
            <p:extLst>
              <p:ext uri="{D42A27DB-BD31-4B8C-83A1-F6EECF244321}">
                <p14:modId xmlns:p14="http://schemas.microsoft.com/office/powerpoint/2010/main" val="2237496942"/>
              </p:ext>
            </p:extLst>
          </p:nvPr>
        </p:nvGraphicFramePr>
        <p:xfrm>
          <a:off x="772026" y="1524000"/>
          <a:ext cx="7599948" cy="4807195"/>
        </p:xfrm>
        <a:graphic>
          <a:graphicData uri="http://schemas.openxmlformats.org/drawingml/2006/table">
            <a:tbl>
              <a:tblPr firstRow="1" bandRow="1">
                <a:tableStyleId>{2D5ABB26-0587-4C30-8999-92F81FD0307C}</a:tableStyleId>
              </a:tblPr>
              <a:tblGrid>
                <a:gridCol w="1818774">
                  <a:extLst>
                    <a:ext uri="{9D8B030D-6E8A-4147-A177-3AD203B41FA5}">
                      <a16:colId xmlns:a16="http://schemas.microsoft.com/office/drawing/2014/main" val="1059701590"/>
                    </a:ext>
                  </a:extLst>
                </a:gridCol>
                <a:gridCol w="5781174">
                  <a:extLst>
                    <a:ext uri="{9D8B030D-6E8A-4147-A177-3AD203B41FA5}">
                      <a16:colId xmlns:a16="http://schemas.microsoft.com/office/drawing/2014/main" val="4174344248"/>
                    </a:ext>
                  </a:extLst>
                </a:gridCol>
              </a:tblGrid>
              <a:tr h="629296">
                <a:tc>
                  <a:txBody>
                    <a:bodyPr/>
                    <a:lstStyle/>
                    <a:p>
                      <a:r>
                        <a:rPr lang="en-US" b="1" dirty="0"/>
                        <a:t>Tool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t>Description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31833673"/>
                  </a:ext>
                </a:extLst>
              </a:tr>
              <a:tr h="2266304">
                <a:tc>
                  <a:txBody>
                    <a:bodyPr/>
                    <a:lstStyle/>
                    <a:p>
                      <a:r>
                        <a:rPr lang="en-US" sz="1400" dirty="0"/>
                        <a:t>Window/level and invert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400" dirty="0"/>
                        <a:t>Click the icon to adjust the window/level of an image</a:t>
                      </a:r>
                    </a:p>
                    <a:p>
                      <a:pPr marL="285750" indent="-285750">
                        <a:buFont typeface="Arial" panose="020B0604020202020204" pitchFamily="34" charset="0"/>
                        <a:buChar char="•"/>
                      </a:pPr>
                      <a:r>
                        <a:rPr lang="en-US" sz="1400" dirty="0"/>
                        <a:t>Click the arrow to:</a:t>
                      </a:r>
                    </a:p>
                    <a:p>
                      <a:pPr marL="742950" lvl="1" indent="-285750">
                        <a:buFont typeface="Arial" panose="020B0604020202020204" pitchFamily="34" charset="0"/>
                        <a:buChar char="•"/>
                      </a:pPr>
                      <a:r>
                        <a:rPr lang="en-US" sz="1400" dirty="0"/>
                        <a:t>Set window/level presets</a:t>
                      </a:r>
                    </a:p>
                    <a:p>
                      <a:pPr marL="742950" lvl="1" indent="-285750">
                        <a:buFont typeface="Arial" panose="020B0604020202020204" pitchFamily="34" charset="0"/>
                        <a:buChar char="•"/>
                      </a:pPr>
                      <a:r>
                        <a:rPr lang="en-US" sz="1400" dirty="0"/>
                        <a:t>Invert the image contrast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6819557"/>
                  </a:ext>
                </a:extLst>
              </a:tr>
              <a:tr h="1911595">
                <a:tc>
                  <a:txBody>
                    <a:bodyPr/>
                    <a:lstStyle/>
                    <a:p>
                      <a:r>
                        <a:rPr lang="en-US" sz="1400" dirty="0"/>
                        <a:t>Reset presentation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400" dirty="0"/>
                        <a:t>Click the icon to reset series images to their original displayed state</a:t>
                      </a:r>
                    </a:p>
                    <a:p>
                      <a:pPr marL="285750" indent="-285750">
                        <a:buFont typeface="Arial" panose="020B0604020202020204" pitchFamily="34" charset="0"/>
                        <a:buChar char="•"/>
                      </a:pPr>
                      <a:r>
                        <a:rPr lang="en-US" sz="1400" dirty="0"/>
                        <a:t>Click the arrow to set the scope of series to reset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94105324"/>
                  </a:ext>
                </a:extLst>
              </a:tr>
            </a:tbl>
          </a:graphicData>
        </a:graphic>
      </p:graphicFrame>
      <p:pic>
        <p:nvPicPr>
          <p:cNvPr id="4" name="Picture 3">
            <a:extLst>
              <a:ext uri="{FF2B5EF4-FFF2-40B4-BE49-F238E27FC236}">
                <a16:creationId xmlns:a16="http://schemas.microsoft.com/office/drawing/2014/main" id="{63DF57A6-C693-46DF-83CD-A7474711F5D7}"/>
              </a:ext>
            </a:extLst>
          </p:cNvPr>
          <p:cNvPicPr>
            <a:picLocks noChangeAspect="1"/>
          </p:cNvPicPr>
          <p:nvPr/>
        </p:nvPicPr>
        <p:blipFill>
          <a:blip r:embed="rId2"/>
          <a:stretch>
            <a:fillRect/>
          </a:stretch>
        </p:blipFill>
        <p:spPr>
          <a:xfrm>
            <a:off x="914400" y="2691063"/>
            <a:ext cx="1508508" cy="1499937"/>
          </a:xfrm>
          <a:prstGeom prst="rect">
            <a:avLst/>
          </a:prstGeom>
        </p:spPr>
      </p:pic>
      <p:pic>
        <p:nvPicPr>
          <p:cNvPr id="7" name="Picture 6">
            <a:extLst>
              <a:ext uri="{FF2B5EF4-FFF2-40B4-BE49-F238E27FC236}">
                <a16:creationId xmlns:a16="http://schemas.microsoft.com/office/drawing/2014/main" id="{7899C7E0-6B3A-4C9F-BAA0-6329166E46ED}"/>
              </a:ext>
            </a:extLst>
          </p:cNvPr>
          <p:cNvPicPr>
            <a:picLocks noChangeAspect="1"/>
          </p:cNvPicPr>
          <p:nvPr/>
        </p:nvPicPr>
        <p:blipFill>
          <a:blip r:embed="rId3"/>
          <a:stretch>
            <a:fillRect/>
          </a:stretch>
        </p:blipFill>
        <p:spPr>
          <a:xfrm>
            <a:off x="986589" y="4724400"/>
            <a:ext cx="1371600" cy="1381125"/>
          </a:xfrm>
          <a:prstGeom prst="rect">
            <a:avLst/>
          </a:prstGeom>
        </p:spPr>
      </p:pic>
    </p:spTree>
    <p:extLst>
      <p:ext uri="{BB962C8B-B14F-4D97-AF65-F5344CB8AC3E}">
        <p14:creationId xmlns:p14="http://schemas.microsoft.com/office/powerpoint/2010/main" val="1533344886"/>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18A8F"/>
      </a:lt2>
      <a:accent1>
        <a:srgbClr val="009FDA"/>
      </a:accent1>
      <a:accent2>
        <a:srgbClr val="92D400"/>
      </a:accent2>
      <a:accent3>
        <a:srgbClr val="FFFFFF"/>
      </a:accent3>
      <a:accent4>
        <a:srgbClr val="000000"/>
      </a:accent4>
      <a:accent5>
        <a:srgbClr val="AACDEA"/>
      </a:accent5>
      <a:accent6>
        <a:srgbClr val="84C000"/>
      </a:accent6>
      <a:hlink>
        <a:srgbClr val="002776"/>
      </a:hlink>
      <a:folHlink>
        <a:srgbClr val="FF7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10"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10" charset="0"/>
          </a:defRPr>
        </a:defPPr>
      </a:lstStyle>
    </a:lnDef>
  </a:objectDefaults>
  <a:extraClrSchemeLst>
    <a:extraClrScheme>
      <a:clrScheme name="Blank Presentation 1">
        <a:dk1>
          <a:srgbClr val="000000"/>
        </a:dk1>
        <a:lt1>
          <a:srgbClr val="FFFFFF"/>
        </a:lt1>
        <a:dk2>
          <a:srgbClr val="000000"/>
        </a:dk2>
        <a:lt2>
          <a:srgbClr val="818A8F"/>
        </a:lt2>
        <a:accent1>
          <a:srgbClr val="009FDA"/>
        </a:accent1>
        <a:accent2>
          <a:srgbClr val="92D400"/>
        </a:accent2>
        <a:accent3>
          <a:srgbClr val="FFFFFF"/>
        </a:accent3>
        <a:accent4>
          <a:srgbClr val="000000"/>
        </a:accent4>
        <a:accent5>
          <a:srgbClr val="AACDEA"/>
        </a:accent5>
        <a:accent6>
          <a:srgbClr val="84C000"/>
        </a:accent6>
        <a:hlink>
          <a:srgbClr val="002776"/>
        </a:hlink>
        <a:folHlink>
          <a:srgbClr val="FF7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Project Site Document" ma:contentTypeID="0x010100290665B21DB69E4791C775989361A488" ma:contentTypeVersion="0" ma:contentTypeDescription="" ma:contentTypeScope="" ma:versionID="93d196f32fc85f3d5d4dc33e07bfbeb0">
  <xsd:schema xmlns:xsd="http://www.w3.org/2001/XMLSchema" xmlns:xs="http://www.w3.org/2001/XMLSchema" xmlns:p="http://schemas.microsoft.com/office/2006/metadata/properties" xmlns:ns2="F6C70791-CB95-455A-92AE-0C201C84C90C" xmlns:ns3="0cfdcfc6-1b8a-44ef-a374-8e2a6a613a12" targetNamespace="http://schemas.microsoft.com/office/2006/metadata/properties" ma:root="true" ma:fieldsID="5cbe49a58602aff643cfa69288f85672" ns2:_="" ns3:_="">
    <xsd:import namespace="F6C70791-CB95-455A-92AE-0C201C84C90C"/>
    <xsd:import namespace="0cfdcfc6-1b8a-44ef-a374-8e2a6a613a12"/>
    <xsd:element name="properties">
      <xsd:complexType>
        <xsd:sequence>
          <xsd:element name="documentManagement">
            <xsd:complexType>
              <xsd:all>
                <xsd:element ref="ns3:_dlc_DocId" minOccurs="0"/>
                <xsd:element ref="ns3:_dlc_DocIdUrl" minOccurs="0"/>
                <xsd:element ref="ns3:_dlc_DocIdPersistId" minOccurs="0"/>
                <xsd:element ref="ns2:Owner" minOccurs="0"/>
                <xsd:element ref="ns2:Status" minOccurs="0"/>
                <xsd:element ref="ns2:RelatedItems" minOccurs="0"/>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C70791-CB95-455A-92AE-0C201C84C90C" elementFormDefault="qualified">
    <xsd:import namespace="http://schemas.microsoft.com/office/2006/documentManagement/types"/>
    <xsd:import namespace="http://schemas.microsoft.com/office/infopath/2007/PartnerControls"/>
    <xsd:element name="Owner" ma:index="11" nillable="true" ma:displayName="Owner" ma:list="UserInfo"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atus" ma:index="12" nillable="true" ma:displayName="Status" ma:default="Draft" ma:internalName="Status" ma:readOnly="false">
      <xsd:simpleType>
        <xsd:restriction base="dms:Choice">
          <xsd:enumeration value="Draft"/>
          <xsd:enumeration value="Ready For Review"/>
          <xsd:enumeration value="Final"/>
        </xsd:restriction>
      </xsd:simpleType>
    </xsd:element>
    <xsd:element name="RelatedItems" ma:index="13" nillable="true" ma:displayName="Related Items" ma:internalName="RelatedItems">
      <xsd:simpleType>
        <xsd:restriction base="dms:Unknow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cfdcfc6-1b8a-44ef-a374-8e2a6a613a1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E528740-23E7-4228-B1A2-61B17126944C}">
  <ds:schemaRefs>
    <ds:schemaRef ds:uri="http://schemas.microsoft.com/sharepoint/v3/contenttype/forms"/>
  </ds:schemaRefs>
</ds:datastoreItem>
</file>

<file path=customXml/itemProps2.xml><?xml version="1.0" encoding="utf-8"?>
<ds:datastoreItem xmlns:ds="http://schemas.openxmlformats.org/officeDocument/2006/customXml" ds:itemID="{3B3DD2E5-9CB2-47AD-B936-9053BA5019D0}">
  <ds:schemaRefs>
    <ds:schemaRef ds:uri="http://schemas.microsoft.com/sharepoint/events"/>
  </ds:schemaRefs>
</ds:datastoreItem>
</file>

<file path=customXml/itemProps3.xml><?xml version="1.0" encoding="utf-8"?>
<ds:datastoreItem xmlns:ds="http://schemas.openxmlformats.org/officeDocument/2006/customXml" ds:itemID="{A330D9DB-1EEA-48EF-A760-8CA57B3FE2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6C70791-CB95-455A-92AE-0C201C84C90C"/>
    <ds:schemaRef ds:uri="0cfdcfc6-1b8a-44ef-a374-8e2a6a613a1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3552</TotalTime>
  <Words>489</Words>
  <Application>Microsoft Office PowerPoint</Application>
  <PresentationFormat>On-screen Show (4:3)</PresentationFormat>
  <Paragraphs>105</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Arial Narrow</vt:lpstr>
      <vt:lpstr>Times</vt:lpstr>
      <vt:lpstr>Blank Presentation</vt:lpstr>
      <vt:lpstr>Enterprise PACS Viewer Reference Deck (CHEV)</vt:lpstr>
      <vt:lpstr> CHEV Launch Locations</vt:lpstr>
      <vt:lpstr>Patient/Study Search</vt:lpstr>
      <vt:lpstr>Detail View Layout</vt:lpstr>
      <vt:lpstr>Story View Layout</vt:lpstr>
      <vt:lpstr>Patient Timeline Display Images &amp; Series</vt:lpstr>
      <vt:lpstr>Global Toolbar – Annotation Tools</vt:lpstr>
      <vt:lpstr>Global Toolbar – Annotation Tools (Continued)</vt:lpstr>
      <vt:lpstr>Global Toolbar – Annotation Tools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 Leavitt</dc:creator>
  <cp:lastModifiedBy>Steffe, Tim</cp:lastModifiedBy>
  <cp:revision>112</cp:revision>
  <cp:lastPrinted>2018-03-30T14:13:06Z</cp:lastPrinted>
  <dcterms:created xsi:type="dcterms:W3CDTF">2010-07-12T01:44:32Z</dcterms:created>
  <dcterms:modified xsi:type="dcterms:W3CDTF">2022-07-01T16:58:57Z</dcterms:modified>
</cp:coreProperties>
</file>